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10255250" cy="1025525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1"/>
    <p:restoredTop sz="94660"/>
  </p:normalViewPr>
  <p:slideViewPr>
    <p:cSldViewPr>
      <p:cViewPr varScale="1">
        <p:scale>
          <a:sx n="43" d="100"/>
          <a:sy n="43" d="100"/>
        </p:scale>
        <p:origin x="-3204" y="-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2784" y="2471656"/>
            <a:ext cx="9230112" cy="2010085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512784" y="4625319"/>
            <a:ext cx="9230112" cy="34458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2784" y="2597288"/>
            <a:ext cx="9230112" cy="633535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35368" y="410704"/>
            <a:ext cx="2307528" cy="852194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2784" y="410704"/>
            <a:ext cx="6751656" cy="852194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2784" y="2597288"/>
            <a:ext cx="9230112" cy="640245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2022/2/10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12784" y="4409952"/>
            <a:ext cx="9230112" cy="1579353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2784" y="1771713"/>
            <a:ext cx="9230112" cy="2638239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2784" y="2597290"/>
            <a:ext cx="4453531" cy="6335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48983" y="2597290"/>
            <a:ext cx="4493913" cy="6335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2784" y="2295659"/>
            <a:ext cx="4453531" cy="9567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784" y="3252379"/>
            <a:ext cx="4453531" cy="568026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89365" y="2295659"/>
            <a:ext cx="4453531" cy="9567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89365" y="3252379"/>
            <a:ext cx="4453531" cy="568026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512785" y="408327"/>
            <a:ext cx="3374048" cy="173776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77929" y="408331"/>
            <a:ext cx="5302175" cy="84377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2786" y="2543444"/>
            <a:ext cx="3374047" cy="63892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010185" y="7012295"/>
            <a:ext cx="6153408" cy="847520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0185" y="317993"/>
            <a:ext cx="6153408" cy="65482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0185" y="7927604"/>
            <a:ext cx="6153408" cy="10050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826113" y="9327483"/>
            <a:ext cx="4603455" cy="5460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2784" y="626068"/>
            <a:ext cx="9230112" cy="1486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2784" y="2597288"/>
            <a:ext cx="9230112" cy="6402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2784" y="9327483"/>
            <a:ext cx="2111423" cy="5460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2022/2/10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1092" y="9327483"/>
            <a:ext cx="2151804" cy="5460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14"/>
          <p:cNvPicPr>
            <a:picLocks noChangeAspect="1"/>
          </p:cNvPicPr>
          <p:nvPr/>
        </p:nvPicPr>
        <p:blipFill>
          <a:blip r:embed="rId1"/>
          <a:srcRect l="17891" t="59209" r="2057" b="1520"/>
          <a:stretch>
            <a:fillRect/>
          </a:stretch>
        </p:blipFill>
        <p:spPr>
          <a:xfrm>
            <a:off x="224539" y="3757987"/>
            <a:ext cx="9764039" cy="6426626"/>
          </a:xfrm>
          <a:prstGeom prst="rect">
            <a:avLst/>
          </a:prstGeom>
        </p:spPr>
      </p:pic>
      <p:sp>
        <p:nvSpPr>
          <p:cNvPr id="1108" name="四角形 21"/>
          <p:cNvSpPr/>
          <p:nvPr/>
        </p:nvSpPr>
        <p:spPr>
          <a:xfrm>
            <a:off x="0" y="-4405"/>
            <a:ext cx="10255250" cy="3696792"/>
          </a:xfrm>
          <a:prstGeom prst="rect">
            <a:avLst/>
          </a:prstGeom>
          <a:solidFill>
            <a:srgbClr val="005B5D"/>
          </a:solidFill>
          <a:ln w="12700" cap="flat" cmpd="sng" algn="ctr">
            <a:solidFill>
              <a:srgbClr val="005B5D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rgbClr val="00C09D"/>
              </a:solidFill>
            </a:endParaRPr>
          </a:p>
        </p:txBody>
      </p:sp>
      <p:sp>
        <p:nvSpPr>
          <p:cNvPr id="1109" name="テキスト 19"/>
          <p:cNvSpPr txBox="1"/>
          <p:nvPr/>
        </p:nvSpPr>
        <p:spPr>
          <a:xfrm>
            <a:off x="18336" y="515637"/>
            <a:ext cx="10236914" cy="209198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kumimoji="1" lang="ja-JP" altLang="en-US" sz="13000" b="1">
                <a:ln w="28575">
                  <a:solidFill>
                    <a:srgbClr val="EB7388"/>
                  </a:solidFill>
                </a:ln>
                <a:solidFill>
                  <a:srgbClr val="EB7388"/>
                </a:solidFill>
              </a:rPr>
              <a:t>コマロケ</a:t>
            </a:r>
            <a:r>
              <a:rPr kumimoji="1" lang="ja-JP" altLang="en-US" sz="13000" b="1">
                <a:ln w="28575">
                  <a:solidFill>
                    <a:srgbClr val="EB7388"/>
                  </a:solidFill>
                </a:ln>
                <a:solidFill>
                  <a:srgbClr val="EB7388"/>
                </a:solidFill>
              </a:rPr>
              <a:t>通信</a:t>
            </a:r>
            <a:endParaRPr lang="ja-JP" altLang="en-US" sz="13000">
              <a:ln w="28575">
                <a:solidFill>
                  <a:srgbClr val="EB7388"/>
                </a:solidFill>
              </a:ln>
              <a:solidFill>
                <a:srgbClr val="EB7388"/>
              </a:solidFill>
            </a:endParaRPr>
          </a:p>
        </p:txBody>
      </p:sp>
      <p:sp>
        <p:nvSpPr>
          <p:cNvPr id="1110" name="テキスト 20"/>
          <p:cNvSpPr txBox="1"/>
          <p:nvPr/>
        </p:nvSpPr>
        <p:spPr>
          <a:xfrm>
            <a:off x="7791622" y="2580522"/>
            <a:ext cx="2138864" cy="110710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4800" b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Vol.５</a:t>
            </a:r>
            <a:endParaRPr lang="ja-JP" altLang="en-US" sz="4800" b="1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>
              <a:defRPr lang="ja-JP" altLang="en-US"/>
            </a:pPr>
            <a:endParaRPr lang="ja-JP" altLang="en-US" b="1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111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2418" y="9061042"/>
            <a:ext cx="3167137" cy="917499"/>
          </a:xfrm>
          <a:prstGeom prst="rect">
            <a:avLst/>
          </a:prstGeom>
        </p:spPr>
      </p:pic>
      <p:sp>
        <p:nvSpPr>
          <p:cNvPr id="1112" name="六角形 16"/>
          <p:cNvSpPr/>
          <p:nvPr/>
        </p:nvSpPr>
        <p:spPr>
          <a:xfrm>
            <a:off x="7647625" y="3735695"/>
            <a:ext cx="2471930" cy="2471930"/>
          </a:xfrm>
          <a:prstGeom prst="ellipse">
            <a:avLst/>
          </a:prstGeom>
          <a:solidFill>
            <a:srgbClr val="F5BAC4"/>
          </a:solidFill>
          <a:ln>
            <a:solidFill>
              <a:srgbClr val="F5B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4400" b="1">
                <a:ln w="9525">
                  <a:solidFill>
                    <a:srgbClr val="005B5D"/>
                  </a:solidFill>
                </a:ln>
                <a:solidFill>
                  <a:srgbClr val="005B5D"/>
                </a:solidFill>
              </a:rPr>
              <a:t>画面をタッチ</a:t>
            </a:r>
            <a:endParaRPr kumimoji="1" lang="ja-JP" altLang="en-US" sz="5300" b="1">
              <a:ln w="9525">
                <a:solidFill>
                  <a:srgbClr val="005B5D"/>
                </a:solidFill>
              </a:ln>
              <a:solidFill>
                <a:srgbClr val="005B5D"/>
              </a:solidFill>
            </a:endParaRPr>
          </a:p>
        </p:txBody>
      </p:sp>
      <p:sp>
        <p:nvSpPr>
          <p:cNvPr id="1113" name="テキスト 12"/>
          <p:cNvSpPr txBox="1"/>
          <p:nvPr/>
        </p:nvSpPr>
        <p:spPr>
          <a:xfrm>
            <a:off x="3449439" y="8151625"/>
            <a:ext cx="182880" cy="64543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 sz="360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14" name="テキスト 13"/>
          <p:cNvSpPr txBox="1"/>
          <p:nvPr/>
        </p:nvSpPr>
        <p:spPr>
          <a:xfrm>
            <a:off x="2270916" y="4725581"/>
            <a:ext cx="459879" cy="91440"/>
          </a:xfrm>
          <a:prstGeom prst="rect">
            <a:avLst/>
          </a:prstGeom>
        </p:spPr>
        <p:txBody>
          <a:bodyPr vert="eaVert" wrap="none"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sp>
        <p:nvSpPr>
          <p:cNvPr id="1115" name="テキスト 14"/>
          <p:cNvSpPr txBox="1"/>
          <p:nvPr/>
        </p:nvSpPr>
        <p:spPr>
          <a:xfrm>
            <a:off x="591625" y="2559077"/>
            <a:ext cx="3501096" cy="76854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4400" b="1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撮影</a:t>
            </a:r>
            <a:r>
              <a:rPr lang="ja-JP" altLang="en-US" sz="4400" b="1">
                <a:ln w="28575">
                  <a:solidFill>
                    <a:srgbClr val="EB7388"/>
                  </a:solidFill>
                </a:ln>
                <a:solidFill>
                  <a:srgbClr val="EB7388"/>
                </a:solidFill>
                <a:latin typeface="+mj-ea"/>
                <a:ea typeface="+mj-ea"/>
              </a:rPr>
              <a:t>実</a:t>
            </a:r>
            <a:r>
              <a:rPr lang="ja-JP" altLang="en-US" sz="4400" b="1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績紹介</a:t>
            </a:r>
            <a:endParaRPr lang="ja-JP" altLang="en-US" b="1">
              <a:ln w="3175">
                <a:solidFill>
                  <a:schemeClr val="bg1"/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75</TotalTime>
  <Words>68</Words>
  <Application>JUST Focus</Application>
  <Paragraphs>12</Paragraph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標準</vt:lpstr>
      <vt:lpstr>PowerPoint プレゼンテーション</vt:lpstr>
    </vt:vector>
  </TitlesOfParts>
  <LinksUpToDate>false</LinksUpToDate>
  <SharedDoc>false</SharedDoc>
  <HyperlinksChanged>false</HyperlinksChanged>
  <AppVersion>4.1.6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KLG0411</dc:creator>
  <cp:lastModifiedBy>Administrator</cp:lastModifiedBy>
  <dcterms:created xsi:type="dcterms:W3CDTF">2021-09-09T09:23:30Z</dcterms:created>
  <dcterms:modified xsi:type="dcterms:W3CDTF">2022-06-10T05:22:35Z</dcterms:modified>
  <cp:revision>55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