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"/>
  </p:notesMasterIdLst>
  <p:handoutMasterIdLst>
    <p:handoutMasterId r:id="rId4"/>
  </p:handoutMasterIdLst>
  <p:sldIdLst>
    <p:sldId id="257" r:id="rId5"/>
  </p:sldIdLst>
  <p:sldSz cx="10255250" cy="1025525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85"/>
    <p:restoredTop sz="94660"/>
  </p:normalViewPr>
  <p:slideViewPr>
    <p:cSldViewPr>
      <p:cViewPr varScale="1">
        <p:scale>
          <a:sx n="43" d="100"/>
          <a:sy n="43" d="100"/>
        </p:scale>
        <p:origin x="-3276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ableStyles" Target="tableStyles.xml" /></Relationships>
</file>

<file path=ppt/handoutMasters/_rels/handoutMaster1.xml.rels><?xml version="1.0" encoding="UTF-8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9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6495F-6063-4993-A734-166D669CB266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1120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21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EFFF0-29BD-4FE4-AA32-41D1110306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14" name="四角形 8"/>
          <p:cNvSpPr>
            <a:spLocks noGrp="1" noRot="1" noChangeAspect="1"/>
          </p:cNvSpPr>
          <p:nvPr>
            <p:ph type="sldImg" idx="2"/>
          </p:nvPr>
        </p:nvSpPr>
        <p:spPr>
          <a:prstGeom prst="rect"/>
        </p:spPr>
        <p:txBody>
          <a:bodyPr/>
          <a:p>
            <a:endParaRPr kumimoji="1" lang="ja-JP" altLang="en-US"/>
          </a:p>
        </p:txBody>
      </p:sp>
      <p:sp>
        <p:nvSpPr>
          <p:cNvPr id="1115" name="四角形 9"/>
          <p:cNvSpPr>
            <a:spLocks noGrp="1"/>
          </p:cNvSpPr>
          <p:nvPr>
            <p:ph type="body" sz="quarter" idx="3"/>
          </p:nvPr>
        </p:nvSpPr>
        <p:spPr>
          <a:prstGeom prst="rect"/>
        </p:spPr>
        <p:txBody>
          <a:bodyPr/>
          <a:p>
            <a:endParaRPr kumimoji="1" lang="ja-JP" altLang="en-US"/>
          </a:p>
        </p:txBody>
      </p:sp>
      <p:sp>
        <p:nvSpPr>
          <p:cNvPr id="1116" name="四角形 10"/>
          <p:cNvSpPr>
            <a:spLocks noGrp="1"/>
          </p:cNvSpPr>
          <p:nvPr>
            <p:ph type="sldNum" sz="quarter" idx="5"/>
          </p:nvPr>
        </p:nvSpPr>
        <p:spPr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512784" y="2471656"/>
            <a:ext cx="9230112" cy="2010085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512784" y="4625319"/>
            <a:ext cx="9230112" cy="34458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12784" y="2597288"/>
            <a:ext cx="9230112" cy="6335356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435368" y="410704"/>
            <a:ext cx="2307528" cy="8521941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12784" y="410704"/>
            <a:ext cx="6751656" cy="8521941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2022/2/10</a:t>
            </a:fld>
            <a:endParaRPr kumimoji="1" lang="ja-JP" altLang="en-US" dirty="0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2784" y="2597288"/>
            <a:ext cx="9230112" cy="6402455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2022/2/10</a:t>
            </a:fld>
            <a:endParaRPr lang="ja-JP" altLang="en-US" dirty="0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512784" y="4409952"/>
            <a:ext cx="9230112" cy="1579353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2784" y="1771713"/>
            <a:ext cx="9230112" cy="2638239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12784" y="2597290"/>
            <a:ext cx="4453531" cy="63353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48983" y="2597290"/>
            <a:ext cx="4493913" cy="63353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2022/2/10</a:t>
            </a:fld>
            <a:endParaRPr kumimoji="1" lang="ja-JP" altLang="en-US" dirty="0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2784" y="2295659"/>
            <a:ext cx="4453531" cy="956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2784" y="3252379"/>
            <a:ext cx="4453531" cy="568026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289365" y="2295659"/>
            <a:ext cx="4453531" cy="956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289365" y="3252379"/>
            <a:ext cx="4453531" cy="568026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512785" y="408327"/>
            <a:ext cx="3374048" cy="1737769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77929" y="408331"/>
            <a:ext cx="5302175" cy="84377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12786" y="2543444"/>
            <a:ext cx="3374047" cy="63892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2010185" y="7012295"/>
            <a:ext cx="6153408" cy="84752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2010185" y="317993"/>
            <a:ext cx="6153408" cy="65482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10185" y="7927604"/>
            <a:ext cx="6153408" cy="10050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826113" y="9327483"/>
            <a:ext cx="4603455" cy="546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12784" y="626068"/>
            <a:ext cx="9230112" cy="1486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2784" y="2597288"/>
            <a:ext cx="9230112" cy="6402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5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6 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7 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9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2784" y="9327483"/>
            <a:ext cx="2111423" cy="546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2022/2/10</a:t>
            </a:fld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91092" y="9327483"/>
            <a:ext cx="2151804" cy="546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Layout" Target="../slideLayouts/slideLayout2.xml" /><Relationship Id="rId3" Type="http://schemas.openxmlformats.org/officeDocument/2006/relationships/notesSlide" Target="../notesSlides/notesSlide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0" name=""/>
        <p:cNvGrpSpPr/>
        <p:nvPr/>
      </p:nvGrpSpPr>
      <p:grpSpPr/>
      <p:pic>
        <p:nvPicPr>
          <p:cNvPr id="1107" name="図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26282"/>
            <a:ext cx="10255250" cy="6828968"/>
          </a:xfrm>
          <a:prstGeom prst="rect">
            <a:avLst/>
          </a:prstGeom>
        </p:spPr>
      </p:pic>
      <p:sp>
        <p:nvSpPr>
          <p:cNvPr id="1108" name="四角形 6"/>
          <p:cNvSpPr/>
          <p:nvPr/>
        </p:nvSpPr>
        <p:spPr>
          <a:xfrm>
            <a:off x="0" y="0"/>
            <a:ext cx="10255250" cy="3615625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09" name="テキスト 7"/>
          <p:cNvSpPr txBox="1"/>
          <p:nvPr/>
        </p:nvSpPr>
        <p:spPr>
          <a:xfrm>
            <a:off x="66831" y="303625"/>
            <a:ext cx="10172794" cy="2168932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r>
              <a:rPr lang="ja-JP" altLang="en-US" sz="13500" b="1">
                <a:solidFill>
                  <a:srgbClr val="0070C0"/>
                </a:solidFill>
                <a:latin typeface="BIZ UDPゴシック"/>
                <a:ea typeface="BIZ UDPゴシック"/>
              </a:rPr>
              <a:t>コマロケ通信</a:t>
            </a:r>
            <a:endParaRPr lang="ja-JP" altLang="en-US" sz="13500" b="1">
              <a:solidFill>
                <a:srgbClr val="0070C0"/>
              </a:solidFill>
              <a:latin typeface="BIZ UDPゴシック"/>
              <a:ea typeface="BIZ UDPゴシック"/>
            </a:endParaRPr>
          </a:p>
        </p:txBody>
      </p:sp>
      <p:sp>
        <p:nvSpPr>
          <p:cNvPr id="1110" name="テキスト 8"/>
          <p:cNvSpPr txBox="1"/>
          <p:nvPr/>
        </p:nvSpPr>
        <p:spPr>
          <a:xfrm>
            <a:off x="7397903" y="2652522"/>
            <a:ext cx="2553722" cy="1107103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r>
              <a:rPr lang="ja-JP" altLang="en-US" sz="6600" b="1">
                <a:solidFill>
                  <a:srgbClr val="0070C0"/>
                </a:solidFill>
              </a:rPr>
              <a:t>Vol.６</a:t>
            </a:r>
            <a:endParaRPr lang="ja-JP" altLang="en-US" sz="6600" b="1">
              <a:solidFill>
                <a:srgbClr val="0070C0"/>
              </a:solidFill>
            </a:endParaRPr>
          </a:p>
        </p:txBody>
      </p:sp>
      <p:sp>
        <p:nvSpPr>
          <p:cNvPr id="1111" name="楕円 9"/>
          <p:cNvSpPr/>
          <p:nvPr/>
        </p:nvSpPr>
        <p:spPr>
          <a:xfrm>
            <a:off x="387460" y="7503625"/>
            <a:ext cx="2595086" cy="2595086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 sz="4000" b="1"/>
              <a:t>画面をタッチ</a:t>
            </a:r>
            <a:endParaRPr lang="ja-JP" altLang="en-US" sz="4000" b="1"/>
          </a:p>
        </p:txBody>
      </p:sp>
      <p:sp>
        <p:nvSpPr>
          <p:cNvPr id="1112" name="テキスト 10"/>
          <p:cNvSpPr txBox="1"/>
          <p:nvPr/>
        </p:nvSpPr>
        <p:spPr>
          <a:xfrm>
            <a:off x="3244253" y="8447673"/>
            <a:ext cx="6851372" cy="706993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r>
              <a:rPr lang="ja-JP" altLang="en-US" sz="4000" b="1">
                <a:solidFill>
                  <a:schemeClr val="bg1"/>
                </a:solidFill>
              </a:rPr>
              <a:t>アラカンおじさんにキュン！</a:t>
            </a:r>
            <a:endParaRPr lang="ja-JP" altLang="en-US" sz="4000" b="1">
              <a:solidFill>
                <a:schemeClr val="bg1"/>
              </a:solidFill>
            </a:endParaRPr>
          </a:p>
        </p:txBody>
      </p:sp>
      <p:sp>
        <p:nvSpPr>
          <p:cNvPr id="1113" name="テキスト 11"/>
          <p:cNvSpPr txBox="1"/>
          <p:nvPr/>
        </p:nvSpPr>
        <p:spPr>
          <a:xfrm>
            <a:off x="3306979" y="9038224"/>
            <a:ext cx="5312489" cy="706993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r>
              <a:rPr lang="ja-JP" altLang="en-US" sz="4000" b="1">
                <a:solidFill>
                  <a:schemeClr val="bg1"/>
                </a:solidFill>
              </a:rPr>
              <a:t>狛江で撮影たくさん。</a:t>
            </a:r>
            <a:endParaRPr lang="ja-JP" altLang="en-US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75</TotalTime>
  <Words>68</Words>
  <Application>JUST Focus</Application>
  <Paragraphs>12</Paragraph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標準</vt:lpstr>
      <vt:lpstr>PowerPoint プレゼンテーション</vt:lpstr>
    </vt:vector>
  </TitlesOfParts>
  <LinksUpToDate>false</LinksUpToDate>
  <SharedDoc>false</SharedDoc>
  <HyperlinksChanged>false</HyperlinksChanged>
  <AppVersion>4.1.6</AppVersion>
  <PresentationFormat>ユーザー設定</PresentationFormat>
  <Slides>1</Slides>
  <Notes>1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プレゼンテーション</dc:title>
  <dc:creator>KLG0411</dc:creator>
  <cp:lastModifiedBy>Administrator</cp:lastModifiedBy>
  <dcterms:created xsi:type="dcterms:W3CDTF">2021-09-09T09:23:30Z</dcterms:created>
  <dcterms:modified xsi:type="dcterms:W3CDTF">2022-12-01T10:13:34Z</dcterms:modified>
  <cp:revision>72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