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56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1E8"/>
    <a:srgbClr val="FFFFFF"/>
    <a:srgbClr val="F5C3F3"/>
    <a:srgbClr val="FFC000"/>
    <a:srgbClr val="FFAA01"/>
    <a:srgbClr val="DFEFEA"/>
    <a:srgbClr val="FCF6E0"/>
    <a:srgbClr val="EDDBDC"/>
    <a:srgbClr val="EDF6F3"/>
    <a:srgbClr val="DE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5"/>
    <p:restoredTop sz="93447" autoAdjust="0"/>
  </p:normalViewPr>
  <p:slideViewPr>
    <p:cSldViewPr snapToGrid="0">
      <p:cViewPr>
        <p:scale>
          <a:sx n="100" d="100"/>
          <a:sy n="100" d="100"/>
        </p:scale>
        <p:origin x="-1782" y="502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presProps" Target="presProps.xml" /><Relationship Id="rId6" Type="http://schemas.openxmlformats.org/officeDocument/2006/relationships/viewProps" Target="viewProps.xml" /><Relationship Id="rId7" Type="http://schemas.openxmlformats.org/officeDocument/2006/relationships/tableStyles" Target="tableStyles.xml" 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8E542-2070-4553-8124-3029DDAF0FF3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94BAD-248F-4705-AE11-485E1A2A4C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32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187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94BAD-248F-4705-AE11-485E1A2A4CF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791355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4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27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77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11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17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59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6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61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24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9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388081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E6CB-CAF3-47A5-A24F-680CE4DD8D46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9B6A-8931-4B26-BBE0-3871D31A4F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16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jpeg" /><Relationship Id="rId10" Type="http://schemas.openxmlformats.org/officeDocument/2006/relationships/image" Target="../media/image10.png" /><Relationship Id="rId11" Type="http://schemas.openxmlformats.org/officeDocument/2006/relationships/slideLayout" Target="../slideLayouts/slideLayout1.xml" /><Relationship Id="rId12" Type="http://schemas.openxmlformats.org/officeDocument/2006/relationships/notesSlide" Target="../notesSlides/notesSlid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フリーフォーム: 図形 40"/>
          <p:cNvSpPr/>
          <p:nvPr/>
        </p:nvSpPr>
        <p:spPr>
          <a:xfrm>
            <a:off x="189641" y="1235477"/>
            <a:ext cx="6329892" cy="7851772"/>
          </a:xfrm>
          <a:custGeom>
            <a:avLst/>
            <a:gdLst>
              <a:gd name="connsiteX0" fmla="*/ 2493963 w 6329892"/>
              <a:gd name="connsiteY0" fmla="*/ 0 h 7851772"/>
              <a:gd name="connsiteX1" fmla="*/ 2547938 w 6329892"/>
              <a:gd name="connsiteY1" fmla="*/ 49212 h 7851772"/>
              <a:gd name="connsiteX2" fmla="*/ 2743200 w 6329892"/>
              <a:gd name="connsiteY2" fmla="*/ 107950 h 7851772"/>
              <a:gd name="connsiteX3" fmla="*/ 2770188 w 6329892"/>
              <a:gd name="connsiteY3" fmla="*/ 111125 h 7851772"/>
              <a:gd name="connsiteX4" fmla="*/ 2846388 w 6329892"/>
              <a:gd name="connsiteY4" fmla="*/ 150812 h 7851772"/>
              <a:gd name="connsiteX5" fmla="*/ 2879725 w 6329892"/>
              <a:gd name="connsiteY5" fmla="*/ 130175 h 7851772"/>
              <a:gd name="connsiteX6" fmla="*/ 2916238 w 6329892"/>
              <a:gd name="connsiteY6" fmla="*/ 155575 h 7851772"/>
              <a:gd name="connsiteX7" fmla="*/ 2919413 w 6329892"/>
              <a:gd name="connsiteY7" fmla="*/ 192087 h 7851772"/>
              <a:gd name="connsiteX8" fmla="*/ 2946400 w 6329892"/>
              <a:gd name="connsiteY8" fmla="*/ 260350 h 7851772"/>
              <a:gd name="connsiteX9" fmla="*/ 2957513 w 6329892"/>
              <a:gd name="connsiteY9" fmla="*/ 301625 h 7851772"/>
              <a:gd name="connsiteX10" fmla="*/ 2989263 w 6329892"/>
              <a:gd name="connsiteY10" fmla="*/ 338137 h 7851772"/>
              <a:gd name="connsiteX11" fmla="*/ 3021013 w 6329892"/>
              <a:gd name="connsiteY11" fmla="*/ 395287 h 7851772"/>
              <a:gd name="connsiteX12" fmla="*/ 3284538 w 6329892"/>
              <a:gd name="connsiteY12" fmla="*/ 439737 h 7851772"/>
              <a:gd name="connsiteX13" fmla="*/ 3297238 w 6329892"/>
              <a:gd name="connsiteY13" fmla="*/ 485775 h 7851772"/>
              <a:gd name="connsiteX14" fmla="*/ 3355975 w 6329892"/>
              <a:gd name="connsiteY14" fmla="*/ 520700 h 7851772"/>
              <a:gd name="connsiteX15" fmla="*/ 3424238 w 6329892"/>
              <a:gd name="connsiteY15" fmla="*/ 520700 h 7851772"/>
              <a:gd name="connsiteX16" fmla="*/ 3414713 w 6329892"/>
              <a:gd name="connsiteY16" fmla="*/ 476250 h 7851772"/>
              <a:gd name="connsiteX17" fmla="*/ 3454400 w 6329892"/>
              <a:gd name="connsiteY17" fmla="*/ 409575 h 7851772"/>
              <a:gd name="connsiteX18" fmla="*/ 3519488 w 6329892"/>
              <a:gd name="connsiteY18" fmla="*/ 458787 h 7851772"/>
              <a:gd name="connsiteX19" fmla="*/ 3589338 w 6329892"/>
              <a:gd name="connsiteY19" fmla="*/ 414337 h 7851772"/>
              <a:gd name="connsiteX20" fmla="*/ 3621088 w 6329892"/>
              <a:gd name="connsiteY20" fmla="*/ 431800 h 7851772"/>
              <a:gd name="connsiteX21" fmla="*/ 3721100 w 6329892"/>
              <a:gd name="connsiteY21" fmla="*/ 336550 h 7851772"/>
              <a:gd name="connsiteX22" fmla="*/ 3724275 w 6329892"/>
              <a:gd name="connsiteY22" fmla="*/ 369887 h 7851772"/>
              <a:gd name="connsiteX23" fmla="*/ 3719513 w 6329892"/>
              <a:gd name="connsiteY23" fmla="*/ 409575 h 7851772"/>
              <a:gd name="connsiteX24" fmla="*/ 3679825 w 6329892"/>
              <a:gd name="connsiteY24" fmla="*/ 473075 h 7851772"/>
              <a:gd name="connsiteX25" fmla="*/ 3651250 w 6329892"/>
              <a:gd name="connsiteY25" fmla="*/ 444500 h 7851772"/>
              <a:gd name="connsiteX26" fmla="*/ 3573463 w 6329892"/>
              <a:gd name="connsiteY26" fmla="*/ 503237 h 7851772"/>
              <a:gd name="connsiteX27" fmla="*/ 3409950 w 6329892"/>
              <a:gd name="connsiteY27" fmla="*/ 560387 h 7851772"/>
              <a:gd name="connsiteX28" fmla="*/ 3378200 w 6329892"/>
              <a:gd name="connsiteY28" fmla="*/ 661987 h 7851772"/>
              <a:gd name="connsiteX29" fmla="*/ 3385173 w 6329892"/>
              <a:gd name="connsiteY29" fmla="*/ 673731 h 7851772"/>
              <a:gd name="connsiteX30" fmla="*/ 3436407 w 6329892"/>
              <a:gd name="connsiteY30" fmla="*/ 660923 h 7851772"/>
              <a:gd name="connsiteX31" fmla="*/ 3652307 w 6329892"/>
              <a:gd name="connsiteY31" fmla="*/ 762523 h 7851772"/>
              <a:gd name="connsiteX32" fmla="*/ 3631141 w 6329892"/>
              <a:gd name="connsiteY32" fmla="*/ 798506 h 7851772"/>
              <a:gd name="connsiteX33" fmla="*/ 3747557 w 6329892"/>
              <a:gd name="connsiteY33" fmla="*/ 857773 h 7851772"/>
              <a:gd name="connsiteX34" fmla="*/ 3768724 w 6329892"/>
              <a:gd name="connsiteY34" fmla="*/ 845073 h 7851772"/>
              <a:gd name="connsiteX35" fmla="*/ 3806824 w 6329892"/>
              <a:gd name="connsiteY35" fmla="*/ 853539 h 7851772"/>
              <a:gd name="connsiteX36" fmla="*/ 3819524 w 6329892"/>
              <a:gd name="connsiteY36" fmla="*/ 828139 h 7851772"/>
              <a:gd name="connsiteX37" fmla="*/ 3942291 w 6329892"/>
              <a:gd name="connsiteY37" fmla="*/ 870473 h 7851772"/>
              <a:gd name="connsiteX38" fmla="*/ 4062941 w 6329892"/>
              <a:gd name="connsiteY38" fmla="*/ 881056 h 7851772"/>
              <a:gd name="connsiteX39" fmla="*/ 4115857 w 6329892"/>
              <a:gd name="connsiteY39" fmla="*/ 904339 h 7851772"/>
              <a:gd name="connsiteX40" fmla="*/ 4126441 w 6329892"/>
              <a:gd name="connsiteY40" fmla="*/ 872589 h 7851772"/>
              <a:gd name="connsiteX41" fmla="*/ 4088341 w 6329892"/>
              <a:gd name="connsiteY41" fmla="*/ 813323 h 7851772"/>
              <a:gd name="connsiteX42" fmla="*/ 4084107 w 6329892"/>
              <a:gd name="connsiteY42" fmla="*/ 751939 h 7851772"/>
              <a:gd name="connsiteX43" fmla="*/ 3908424 w 6329892"/>
              <a:gd name="connsiteY43" fmla="*/ 650339 h 7851772"/>
              <a:gd name="connsiteX44" fmla="*/ 3948641 w 6329892"/>
              <a:gd name="connsiteY44" fmla="*/ 552973 h 7851772"/>
              <a:gd name="connsiteX45" fmla="*/ 3976157 w 6329892"/>
              <a:gd name="connsiteY45" fmla="*/ 586839 h 7851772"/>
              <a:gd name="connsiteX46" fmla="*/ 4113741 w 6329892"/>
              <a:gd name="connsiteY46" fmla="*/ 665156 h 7851772"/>
              <a:gd name="connsiteX47" fmla="*/ 4206874 w 6329892"/>
              <a:gd name="connsiteY47" fmla="*/ 578373 h 7851772"/>
              <a:gd name="connsiteX48" fmla="*/ 4228041 w 6329892"/>
              <a:gd name="connsiteY48" fmla="*/ 603773 h 7851772"/>
              <a:gd name="connsiteX49" fmla="*/ 4255557 w 6329892"/>
              <a:gd name="connsiteY49" fmla="*/ 559323 h 7851772"/>
              <a:gd name="connsiteX50" fmla="*/ 4331757 w 6329892"/>
              <a:gd name="connsiteY50" fmla="*/ 531806 h 7851772"/>
              <a:gd name="connsiteX51" fmla="*/ 4355041 w 6329892"/>
              <a:gd name="connsiteY51" fmla="*/ 599539 h 7851772"/>
              <a:gd name="connsiteX52" fmla="*/ 4319057 w 6329892"/>
              <a:gd name="connsiteY52" fmla="*/ 614356 h 7851772"/>
              <a:gd name="connsiteX53" fmla="*/ 4331757 w 6329892"/>
              <a:gd name="connsiteY53" fmla="*/ 637639 h 7851772"/>
              <a:gd name="connsiteX54" fmla="*/ 4314824 w 6329892"/>
              <a:gd name="connsiteY54" fmla="*/ 648223 h 7851772"/>
              <a:gd name="connsiteX55" fmla="*/ 4365624 w 6329892"/>
              <a:gd name="connsiteY55" fmla="*/ 758289 h 7851772"/>
              <a:gd name="connsiteX56" fmla="*/ 4369857 w 6329892"/>
              <a:gd name="connsiteY56" fmla="*/ 834489 h 7851772"/>
              <a:gd name="connsiteX57" fmla="*/ 4352924 w 6329892"/>
              <a:gd name="connsiteY57" fmla="*/ 948789 h 7851772"/>
              <a:gd name="connsiteX58" fmla="*/ 4482041 w 6329892"/>
              <a:gd name="connsiteY58" fmla="*/ 1050389 h 7851772"/>
              <a:gd name="connsiteX59" fmla="*/ 4528607 w 6329892"/>
              <a:gd name="connsiteY59" fmla="*/ 1101189 h 7851772"/>
              <a:gd name="connsiteX60" fmla="*/ 4554007 w 6329892"/>
              <a:gd name="connsiteY60" fmla="*/ 1101189 h 7851772"/>
              <a:gd name="connsiteX61" fmla="*/ 4583641 w 6329892"/>
              <a:gd name="connsiteY61" fmla="*/ 1130823 h 7851772"/>
              <a:gd name="connsiteX62" fmla="*/ 4658121 w 6329892"/>
              <a:gd name="connsiteY62" fmla="*/ 1307223 h 7851772"/>
              <a:gd name="connsiteX63" fmla="*/ 4663089 w 6329892"/>
              <a:gd name="connsiteY63" fmla="*/ 1309341 h 7851772"/>
              <a:gd name="connsiteX64" fmla="*/ 4935537 w 6329892"/>
              <a:gd name="connsiteY64" fmla="*/ 1074731 h 7851772"/>
              <a:gd name="connsiteX65" fmla="*/ 4919662 w 6329892"/>
              <a:gd name="connsiteY65" fmla="*/ 1054094 h 7851772"/>
              <a:gd name="connsiteX66" fmla="*/ 4952999 w 6329892"/>
              <a:gd name="connsiteY66" fmla="*/ 1031869 h 7851772"/>
              <a:gd name="connsiteX67" fmla="*/ 5035549 w 6329892"/>
              <a:gd name="connsiteY67" fmla="*/ 1063619 h 7851772"/>
              <a:gd name="connsiteX68" fmla="*/ 5024437 w 6329892"/>
              <a:gd name="connsiteY68" fmla="*/ 1122356 h 7851772"/>
              <a:gd name="connsiteX69" fmla="*/ 5143499 w 6329892"/>
              <a:gd name="connsiteY69" fmla="*/ 1203319 h 7851772"/>
              <a:gd name="connsiteX70" fmla="*/ 5110162 w 6329892"/>
              <a:gd name="connsiteY70" fmla="*/ 1254119 h 7851772"/>
              <a:gd name="connsiteX71" fmla="*/ 5019674 w 6329892"/>
              <a:gd name="connsiteY71" fmla="*/ 1193794 h 7851772"/>
              <a:gd name="connsiteX72" fmla="*/ 4933949 w 6329892"/>
              <a:gd name="connsiteY72" fmla="*/ 1109656 h 7851772"/>
              <a:gd name="connsiteX73" fmla="*/ 4879974 w 6329892"/>
              <a:gd name="connsiteY73" fmla="*/ 1154106 h 7851772"/>
              <a:gd name="connsiteX74" fmla="*/ 4943474 w 6329892"/>
              <a:gd name="connsiteY74" fmla="*/ 1246181 h 7851772"/>
              <a:gd name="connsiteX75" fmla="*/ 5086349 w 6329892"/>
              <a:gd name="connsiteY75" fmla="*/ 1303331 h 7851772"/>
              <a:gd name="connsiteX76" fmla="*/ 4962524 w 6329892"/>
              <a:gd name="connsiteY76" fmla="*/ 1320794 h 7851772"/>
              <a:gd name="connsiteX77" fmla="*/ 4922837 w 6329892"/>
              <a:gd name="connsiteY77" fmla="*/ 1457319 h 7851772"/>
              <a:gd name="connsiteX78" fmla="*/ 4987924 w 6329892"/>
              <a:gd name="connsiteY78" fmla="*/ 1581144 h 7851772"/>
              <a:gd name="connsiteX79" fmla="*/ 4989512 w 6329892"/>
              <a:gd name="connsiteY79" fmla="*/ 1674806 h 7851772"/>
              <a:gd name="connsiteX80" fmla="*/ 4929187 w 6329892"/>
              <a:gd name="connsiteY80" fmla="*/ 1714494 h 7851772"/>
              <a:gd name="connsiteX81" fmla="*/ 4932362 w 6329892"/>
              <a:gd name="connsiteY81" fmla="*/ 1739894 h 7851772"/>
              <a:gd name="connsiteX82" fmla="*/ 4902199 w 6329892"/>
              <a:gd name="connsiteY82" fmla="*/ 1735131 h 7851772"/>
              <a:gd name="connsiteX83" fmla="*/ 4862512 w 6329892"/>
              <a:gd name="connsiteY83" fmla="*/ 1817681 h 7851772"/>
              <a:gd name="connsiteX84" fmla="*/ 4835524 w 6329892"/>
              <a:gd name="connsiteY84" fmla="*/ 1798631 h 7851772"/>
              <a:gd name="connsiteX85" fmla="*/ 4833937 w 6329892"/>
              <a:gd name="connsiteY85" fmla="*/ 1847844 h 7851772"/>
              <a:gd name="connsiteX86" fmla="*/ 4827621 w 6329892"/>
              <a:gd name="connsiteY86" fmla="*/ 1917325 h 7851772"/>
              <a:gd name="connsiteX87" fmla="*/ 4830762 w 6329892"/>
              <a:gd name="connsiteY87" fmla="*/ 1931983 h 7851772"/>
              <a:gd name="connsiteX88" fmla="*/ 4816474 w 6329892"/>
              <a:gd name="connsiteY88" fmla="*/ 1968496 h 7851772"/>
              <a:gd name="connsiteX89" fmla="*/ 4762499 w 6329892"/>
              <a:gd name="connsiteY89" fmla="*/ 1973258 h 7851772"/>
              <a:gd name="connsiteX90" fmla="*/ 4722812 w 6329892"/>
              <a:gd name="connsiteY90" fmla="*/ 1951033 h 7851772"/>
              <a:gd name="connsiteX91" fmla="*/ 4713287 w 6329892"/>
              <a:gd name="connsiteY91" fmla="*/ 1971671 h 7851772"/>
              <a:gd name="connsiteX92" fmla="*/ 4687887 w 6329892"/>
              <a:gd name="connsiteY92" fmla="*/ 1968496 h 7851772"/>
              <a:gd name="connsiteX93" fmla="*/ 4684712 w 6329892"/>
              <a:gd name="connsiteY93" fmla="*/ 2009771 h 7851772"/>
              <a:gd name="connsiteX94" fmla="*/ 4703762 w 6329892"/>
              <a:gd name="connsiteY94" fmla="*/ 2143121 h 7851772"/>
              <a:gd name="connsiteX95" fmla="*/ 4668837 w 6329892"/>
              <a:gd name="connsiteY95" fmla="*/ 2163758 h 7851772"/>
              <a:gd name="connsiteX96" fmla="*/ 4645024 w 6329892"/>
              <a:gd name="connsiteY96" fmla="*/ 2135183 h 7851772"/>
              <a:gd name="connsiteX97" fmla="*/ 4543424 w 6329892"/>
              <a:gd name="connsiteY97" fmla="*/ 2184396 h 7851772"/>
              <a:gd name="connsiteX98" fmla="*/ 4554537 w 6329892"/>
              <a:gd name="connsiteY98" fmla="*/ 2200271 h 7851772"/>
              <a:gd name="connsiteX99" fmla="*/ 4446587 w 6329892"/>
              <a:gd name="connsiteY99" fmla="*/ 2260596 h 7851772"/>
              <a:gd name="connsiteX100" fmla="*/ 4462462 w 6329892"/>
              <a:gd name="connsiteY100" fmla="*/ 2319333 h 7851772"/>
              <a:gd name="connsiteX101" fmla="*/ 4441824 w 6329892"/>
              <a:gd name="connsiteY101" fmla="*/ 2328858 h 7851772"/>
              <a:gd name="connsiteX102" fmla="*/ 4424362 w 6329892"/>
              <a:gd name="connsiteY102" fmla="*/ 2320921 h 7851772"/>
              <a:gd name="connsiteX103" fmla="*/ 4397374 w 6329892"/>
              <a:gd name="connsiteY103" fmla="*/ 2344733 h 7851772"/>
              <a:gd name="connsiteX104" fmla="*/ 4502149 w 6329892"/>
              <a:gd name="connsiteY104" fmla="*/ 2630482 h 7851772"/>
              <a:gd name="connsiteX105" fmla="*/ 4502150 w 6329892"/>
              <a:gd name="connsiteY105" fmla="*/ 2630483 h 7851772"/>
              <a:gd name="connsiteX106" fmla="*/ 4540250 w 6329892"/>
              <a:gd name="connsiteY106" fmla="*/ 2751133 h 7851772"/>
              <a:gd name="connsiteX107" fmla="*/ 4654550 w 6329892"/>
              <a:gd name="connsiteY107" fmla="*/ 3176583 h 7851772"/>
              <a:gd name="connsiteX108" fmla="*/ 4845050 w 6329892"/>
              <a:gd name="connsiteY108" fmla="*/ 3513133 h 7851772"/>
              <a:gd name="connsiteX109" fmla="*/ 5006975 w 6329892"/>
              <a:gd name="connsiteY109" fmla="*/ 3754433 h 7851772"/>
              <a:gd name="connsiteX110" fmla="*/ 5038725 w 6329892"/>
              <a:gd name="connsiteY110" fmla="*/ 3795708 h 7851772"/>
              <a:gd name="connsiteX111" fmla="*/ 5076825 w 6329892"/>
              <a:gd name="connsiteY111" fmla="*/ 3792533 h 7851772"/>
              <a:gd name="connsiteX112" fmla="*/ 5140325 w 6329892"/>
              <a:gd name="connsiteY112" fmla="*/ 3833808 h 7851772"/>
              <a:gd name="connsiteX113" fmla="*/ 5289550 w 6329892"/>
              <a:gd name="connsiteY113" fmla="*/ 3897308 h 7851772"/>
              <a:gd name="connsiteX114" fmla="*/ 5305425 w 6329892"/>
              <a:gd name="connsiteY114" fmla="*/ 3878258 h 7851772"/>
              <a:gd name="connsiteX115" fmla="*/ 5372100 w 6329892"/>
              <a:gd name="connsiteY115" fmla="*/ 3900483 h 7851772"/>
              <a:gd name="connsiteX116" fmla="*/ 5372100 w 6329892"/>
              <a:gd name="connsiteY116" fmla="*/ 3865558 h 7851772"/>
              <a:gd name="connsiteX117" fmla="*/ 5499100 w 6329892"/>
              <a:gd name="connsiteY117" fmla="*/ 3983033 h 7851772"/>
              <a:gd name="connsiteX118" fmla="*/ 5565376 w 6329892"/>
              <a:gd name="connsiteY118" fmla="*/ 4039113 h 7851772"/>
              <a:gd name="connsiteX119" fmla="*/ 5565774 w 6329892"/>
              <a:gd name="connsiteY119" fmla="*/ 4039125 h 7851772"/>
              <a:gd name="connsiteX120" fmla="*/ 5568087 w 6329892"/>
              <a:gd name="connsiteY120" fmla="*/ 4041406 h 7851772"/>
              <a:gd name="connsiteX121" fmla="*/ 5581650 w 6329892"/>
              <a:gd name="connsiteY121" fmla="*/ 4052883 h 7851772"/>
              <a:gd name="connsiteX122" fmla="*/ 5579660 w 6329892"/>
              <a:gd name="connsiteY122" fmla="*/ 4052823 h 7851772"/>
              <a:gd name="connsiteX123" fmla="*/ 5722407 w 6329892"/>
              <a:gd name="connsiteY123" fmla="*/ 4193641 h 7851772"/>
              <a:gd name="connsiteX124" fmla="*/ 5730874 w 6329892"/>
              <a:gd name="connsiteY124" fmla="*/ 4324875 h 7851772"/>
              <a:gd name="connsiteX125" fmla="*/ 5798607 w 6329892"/>
              <a:gd name="connsiteY125" fmla="*/ 4337575 h 7851772"/>
              <a:gd name="connsiteX126" fmla="*/ 5760507 w 6329892"/>
              <a:gd name="connsiteY126" fmla="*/ 4506908 h 7851772"/>
              <a:gd name="connsiteX127" fmla="*/ 5758391 w 6329892"/>
              <a:gd name="connsiteY127" fmla="*/ 4542891 h 7851772"/>
              <a:gd name="connsiteX128" fmla="*/ 5785907 w 6329892"/>
              <a:gd name="connsiteY128" fmla="*/ 4557708 h 7851772"/>
              <a:gd name="connsiteX129" fmla="*/ 5804957 w 6329892"/>
              <a:gd name="connsiteY129" fmla="*/ 4538658 h 7851772"/>
              <a:gd name="connsiteX130" fmla="*/ 5817657 w 6329892"/>
              <a:gd name="connsiteY130" fmla="*/ 4593691 h 7851772"/>
              <a:gd name="connsiteX131" fmla="*/ 5739980 w 6329892"/>
              <a:gd name="connsiteY131" fmla="*/ 4791770 h 7851772"/>
              <a:gd name="connsiteX132" fmla="*/ 5943036 w 6329892"/>
              <a:gd name="connsiteY132" fmla="*/ 4904207 h 7851772"/>
              <a:gd name="connsiteX133" fmla="*/ 5967941 w 6329892"/>
              <a:gd name="connsiteY133" fmla="*/ 4915425 h 7851772"/>
              <a:gd name="connsiteX134" fmla="*/ 6029324 w 6329892"/>
              <a:gd name="connsiteY134" fmla="*/ 5059358 h 7851772"/>
              <a:gd name="connsiteX135" fmla="*/ 6020857 w 6329892"/>
              <a:gd name="connsiteY135" fmla="*/ 5097458 h 7851772"/>
              <a:gd name="connsiteX136" fmla="*/ 6069541 w 6329892"/>
              <a:gd name="connsiteY136" fmla="*/ 5124975 h 7851772"/>
              <a:gd name="connsiteX137" fmla="*/ 6022726 w 6329892"/>
              <a:gd name="connsiteY137" fmla="*/ 5187395 h 7851772"/>
              <a:gd name="connsiteX138" fmla="*/ 6022975 w 6329892"/>
              <a:gd name="connsiteY138" fmla="*/ 5188476 h 7851772"/>
              <a:gd name="connsiteX139" fmla="*/ 5936192 w 6329892"/>
              <a:gd name="connsiteY139" fmla="*/ 5323942 h 7851772"/>
              <a:gd name="connsiteX140" fmla="*/ 5991225 w 6329892"/>
              <a:gd name="connsiteY140" fmla="*/ 5442476 h 7851772"/>
              <a:gd name="connsiteX141" fmla="*/ 5938308 w 6329892"/>
              <a:gd name="connsiteY141" fmla="*/ 5635092 h 7851772"/>
              <a:gd name="connsiteX142" fmla="*/ 6027208 w 6329892"/>
              <a:gd name="connsiteY142" fmla="*/ 5683776 h 7851772"/>
              <a:gd name="connsiteX143" fmla="*/ 6082242 w 6329892"/>
              <a:gd name="connsiteY143" fmla="*/ 5596992 h 7851772"/>
              <a:gd name="connsiteX144" fmla="*/ 6181725 w 6329892"/>
              <a:gd name="connsiteY144" fmla="*/ 5592759 h 7851772"/>
              <a:gd name="connsiteX145" fmla="*/ 6279092 w 6329892"/>
              <a:gd name="connsiteY145" fmla="*/ 5675309 h 7851772"/>
              <a:gd name="connsiteX146" fmla="*/ 6270625 w 6329892"/>
              <a:gd name="connsiteY146" fmla="*/ 5694359 h 7851772"/>
              <a:gd name="connsiteX147" fmla="*/ 6329892 w 6329892"/>
              <a:gd name="connsiteY147" fmla="*/ 5740926 h 7851772"/>
              <a:gd name="connsiteX148" fmla="*/ 6257925 w 6329892"/>
              <a:gd name="connsiteY148" fmla="*/ 5840409 h 7851772"/>
              <a:gd name="connsiteX149" fmla="*/ 6221942 w 6329892"/>
              <a:gd name="connsiteY149" fmla="*/ 5819242 h 7851772"/>
              <a:gd name="connsiteX150" fmla="*/ 6205008 w 6329892"/>
              <a:gd name="connsiteY150" fmla="*/ 5823476 h 7851772"/>
              <a:gd name="connsiteX151" fmla="*/ 6217708 w 6329892"/>
              <a:gd name="connsiteY151" fmla="*/ 5884859 h 7851772"/>
              <a:gd name="connsiteX152" fmla="*/ 6260042 w 6329892"/>
              <a:gd name="connsiteY152" fmla="*/ 5939892 h 7851772"/>
              <a:gd name="connsiteX153" fmla="*/ 6205008 w 6329892"/>
              <a:gd name="connsiteY153" fmla="*/ 5958942 h 7851772"/>
              <a:gd name="connsiteX154" fmla="*/ 6200939 w 6329892"/>
              <a:gd name="connsiteY154" fmla="*/ 5958911 h 7851772"/>
              <a:gd name="connsiteX155" fmla="*/ 5972175 w 6329892"/>
              <a:gd name="connsiteY155" fmla="*/ 6433076 h 7851772"/>
              <a:gd name="connsiteX156" fmla="*/ 6001808 w 6329892"/>
              <a:gd name="connsiteY156" fmla="*/ 6545259 h 7851772"/>
              <a:gd name="connsiteX157" fmla="*/ 5898092 w 6329892"/>
              <a:gd name="connsiteY157" fmla="*/ 6519859 h 7851772"/>
              <a:gd name="connsiteX158" fmla="*/ 5870575 w 6329892"/>
              <a:gd name="connsiteY158" fmla="*/ 6585476 h 7851772"/>
              <a:gd name="connsiteX159" fmla="*/ 5754158 w 6329892"/>
              <a:gd name="connsiteY159" fmla="*/ 6553726 h 7851772"/>
              <a:gd name="connsiteX160" fmla="*/ 5737225 w 6329892"/>
              <a:gd name="connsiteY160" fmla="*/ 6543142 h 7851772"/>
              <a:gd name="connsiteX161" fmla="*/ 5745692 w 6329892"/>
              <a:gd name="connsiteY161" fmla="*/ 6519859 h 7851772"/>
              <a:gd name="connsiteX162" fmla="*/ 5705475 w 6329892"/>
              <a:gd name="connsiteY162" fmla="*/ 6498692 h 7851772"/>
              <a:gd name="connsiteX163" fmla="*/ 5726642 w 6329892"/>
              <a:gd name="connsiteY163" fmla="*/ 6466942 h 7851772"/>
              <a:gd name="connsiteX164" fmla="*/ 5684308 w 6329892"/>
              <a:gd name="connsiteY164" fmla="*/ 6447892 h 7851772"/>
              <a:gd name="connsiteX165" fmla="*/ 5669492 w 6329892"/>
              <a:gd name="connsiteY165" fmla="*/ 6477526 h 7851772"/>
              <a:gd name="connsiteX166" fmla="*/ 5487458 w 6329892"/>
              <a:gd name="connsiteY166" fmla="*/ 6314542 h 7851772"/>
              <a:gd name="connsiteX167" fmla="*/ 5436658 w 6329892"/>
              <a:gd name="connsiteY167" fmla="*/ 6339942 h 7851772"/>
              <a:gd name="connsiteX168" fmla="*/ 5451475 w 6329892"/>
              <a:gd name="connsiteY168" fmla="*/ 6369576 h 7851772"/>
              <a:gd name="connsiteX169" fmla="*/ 5436658 w 6329892"/>
              <a:gd name="connsiteY169" fmla="*/ 6380159 h 7851772"/>
              <a:gd name="connsiteX170" fmla="*/ 5449358 w 6329892"/>
              <a:gd name="connsiteY170" fmla="*/ 6549492 h 7851772"/>
              <a:gd name="connsiteX171" fmla="*/ 5394325 w 6329892"/>
              <a:gd name="connsiteY171" fmla="*/ 6674376 h 7851772"/>
              <a:gd name="connsiteX172" fmla="*/ 5451475 w 6329892"/>
              <a:gd name="connsiteY172" fmla="*/ 6661676 h 7851772"/>
              <a:gd name="connsiteX173" fmla="*/ 5449358 w 6329892"/>
              <a:gd name="connsiteY173" fmla="*/ 6750576 h 7851772"/>
              <a:gd name="connsiteX174" fmla="*/ 5472642 w 6329892"/>
              <a:gd name="connsiteY174" fmla="*/ 6809842 h 7851772"/>
              <a:gd name="connsiteX175" fmla="*/ 5462058 w 6329892"/>
              <a:gd name="connsiteY175" fmla="*/ 6826776 h 7851772"/>
              <a:gd name="connsiteX176" fmla="*/ 5474758 w 6329892"/>
              <a:gd name="connsiteY176" fmla="*/ 6866992 h 7851772"/>
              <a:gd name="connsiteX177" fmla="*/ 5487458 w 6329892"/>
              <a:gd name="connsiteY177" fmla="*/ 7025742 h 7851772"/>
              <a:gd name="connsiteX178" fmla="*/ 5354108 w 6329892"/>
              <a:gd name="connsiteY178" fmla="*/ 7112526 h 7851772"/>
              <a:gd name="connsiteX179" fmla="*/ 5348212 w 6329892"/>
              <a:gd name="connsiteY179" fmla="*/ 7108936 h 7851772"/>
              <a:gd name="connsiteX180" fmla="*/ 5578475 w 6329892"/>
              <a:gd name="connsiteY180" fmla="*/ 7851772 h 7851772"/>
              <a:gd name="connsiteX181" fmla="*/ 5078413 w 6329892"/>
              <a:gd name="connsiteY181" fmla="*/ 7491409 h 7851772"/>
              <a:gd name="connsiteX182" fmla="*/ 4257675 w 6329892"/>
              <a:gd name="connsiteY182" fmla="*/ 7102472 h 7851772"/>
              <a:gd name="connsiteX183" fmla="*/ 3937000 w 6329892"/>
              <a:gd name="connsiteY183" fmla="*/ 7072309 h 7851772"/>
              <a:gd name="connsiteX184" fmla="*/ 3947544 w 6329892"/>
              <a:gd name="connsiteY184" fmla="*/ 7071644 h 7851772"/>
              <a:gd name="connsiteX185" fmla="*/ 3692525 w 6329892"/>
              <a:gd name="connsiteY185" fmla="*/ 6992934 h 7851772"/>
              <a:gd name="connsiteX186" fmla="*/ 3489325 w 6329892"/>
              <a:gd name="connsiteY186" fmla="*/ 6991347 h 7851772"/>
              <a:gd name="connsiteX187" fmla="*/ 3152775 w 6329892"/>
              <a:gd name="connsiteY187" fmla="*/ 7072309 h 7851772"/>
              <a:gd name="connsiteX188" fmla="*/ 3155862 w 6329892"/>
              <a:gd name="connsiteY188" fmla="*/ 7066401 h 7851772"/>
              <a:gd name="connsiteX189" fmla="*/ 3149600 w 6329892"/>
              <a:gd name="connsiteY189" fmla="*/ 7072310 h 7851772"/>
              <a:gd name="connsiteX190" fmla="*/ 2930525 w 6329892"/>
              <a:gd name="connsiteY190" fmla="*/ 7037385 h 7851772"/>
              <a:gd name="connsiteX191" fmla="*/ 1736725 w 6329892"/>
              <a:gd name="connsiteY191" fmla="*/ 6443660 h 7851772"/>
              <a:gd name="connsiteX192" fmla="*/ 1498600 w 6329892"/>
              <a:gd name="connsiteY192" fmla="*/ 6122985 h 7851772"/>
              <a:gd name="connsiteX193" fmla="*/ 1279525 w 6329892"/>
              <a:gd name="connsiteY193" fmla="*/ 5903910 h 7851772"/>
              <a:gd name="connsiteX194" fmla="*/ 720725 w 6329892"/>
              <a:gd name="connsiteY194" fmla="*/ 5605460 h 7851772"/>
              <a:gd name="connsiteX195" fmla="*/ 831850 w 6329892"/>
              <a:gd name="connsiteY195" fmla="*/ 5303835 h 7851772"/>
              <a:gd name="connsiteX196" fmla="*/ 837685 w 6329892"/>
              <a:gd name="connsiteY196" fmla="*/ 5304651 h 7851772"/>
              <a:gd name="connsiteX197" fmla="*/ 835025 w 6329892"/>
              <a:gd name="connsiteY197" fmla="*/ 5300661 h 7851772"/>
              <a:gd name="connsiteX198" fmla="*/ 898525 w 6329892"/>
              <a:gd name="connsiteY198" fmla="*/ 5113336 h 7851772"/>
              <a:gd name="connsiteX199" fmla="*/ 152400 w 6329892"/>
              <a:gd name="connsiteY199" fmla="*/ 4703761 h 7851772"/>
              <a:gd name="connsiteX200" fmla="*/ 146050 w 6329892"/>
              <a:gd name="connsiteY200" fmla="*/ 4446586 h 7851772"/>
              <a:gd name="connsiteX201" fmla="*/ 0 w 6329892"/>
              <a:gd name="connsiteY201" fmla="*/ 4392611 h 7851772"/>
              <a:gd name="connsiteX202" fmla="*/ 149225 w 6329892"/>
              <a:gd name="connsiteY202" fmla="*/ 3684586 h 7851772"/>
              <a:gd name="connsiteX203" fmla="*/ 168111 w 6329892"/>
              <a:gd name="connsiteY203" fmla="*/ 3696727 h 7851772"/>
              <a:gd name="connsiteX204" fmla="*/ 245745 w 6329892"/>
              <a:gd name="connsiteY204" fmla="*/ 3022282 h 7851772"/>
              <a:gd name="connsiteX205" fmla="*/ 220345 w 6329892"/>
              <a:gd name="connsiteY205" fmla="*/ 2956242 h 7851772"/>
              <a:gd name="connsiteX206" fmla="*/ 296545 w 6329892"/>
              <a:gd name="connsiteY206" fmla="*/ 2184082 h 7851772"/>
              <a:gd name="connsiteX207" fmla="*/ 606425 w 6329892"/>
              <a:gd name="connsiteY207" fmla="*/ 1432242 h 7851772"/>
              <a:gd name="connsiteX208" fmla="*/ 612336 w 6329892"/>
              <a:gd name="connsiteY208" fmla="*/ 1432387 h 7851772"/>
              <a:gd name="connsiteX209" fmla="*/ 646113 w 6329892"/>
              <a:gd name="connsiteY209" fmla="*/ 1352550 h 7851772"/>
              <a:gd name="connsiteX210" fmla="*/ 522288 w 6329892"/>
              <a:gd name="connsiteY210" fmla="*/ 1303337 h 7851772"/>
              <a:gd name="connsiteX211" fmla="*/ 536575 w 6329892"/>
              <a:gd name="connsiteY211" fmla="*/ 1257300 h 7851772"/>
              <a:gd name="connsiteX212" fmla="*/ 479425 w 6329892"/>
              <a:gd name="connsiteY212" fmla="*/ 1227137 h 7851772"/>
              <a:gd name="connsiteX213" fmla="*/ 503238 w 6329892"/>
              <a:gd name="connsiteY213" fmla="*/ 1190625 h 7851772"/>
              <a:gd name="connsiteX214" fmla="*/ 682625 w 6329892"/>
              <a:gd name="connsiteY214" fmla="*/ 1298575 h 7851772"/>
              <a:gd name="connsiteX215" fmla="*/ 698500 w 6329892"/>
              <a:gd name="connsiteY215" fmla="*/ 1268412 h 7851772"/>
              <a:gd name="connsiteX216" fmla="*/ 687388 w 6329892"/>
              <a:gd name="connsiteY216" fmla="*/ 1252537 h 7851772"/>
              <a:gd name="connsiteX217" fmla="*/ 741363 w 6329892"/>
              <a:gd name="connsiteY217" fmla="*/ 1143000 h 7851772"/>
              <a:gd name="connsiteX218" fmla="*/ 779463 w 6329892"/>
              <a:gd name="connsiteY218" fmla="*/ 1168400 h 7851772"/>
              <a:gd name="connsiteX219" fmla="*/ 941388 w 6329892"/>
              <a:gd name="connsiteY219" fmla="*/ 866775 h 7851772"/>
              <a:gd name="connsiteX220" fmla="*/ 1055688 w 6329892"/>
              <a:gd name="connsiteY220" fmla="*/ 952500 h 7851772"/>
              <a:gd name="connsiteX221" fmla="*/ 1116013 w 6329892"/>
              <a:gd name="connsiteY221" fmla="*/ 815975 h 7851772"/>
              <a:gd name="connsiteX222" fmla="*/ 1163638 w 6329892"/>
              <a:gd name="connsiteY222" fmla="*/ 798512 h 7851772"/>
              <a:gd name="connsiteX223" fmla="*/ 1155700 w 6329892"/>
              <a:gd name="connsiteY223" fmla="*/ 819150 h 7851772"/>
              <a:gd name="connsiteX224" fmla="*/ 1260475 w 6329892"/>
              <a:gd name="connsiteY224" fmla="*/ 882650 h 7851772"/>
              <a:gd name="connsiteX225" fmla="*/ 1260475 w 6329892"/>
              <a:gd name="connsiteY225" fmla="*/ 828675 h 7851772"/>
              <a:gd name="connsiteX226" fmla="*/ 1314450 w 6329892"/>
              <a:gd name="connsiteY226" fmla="*/ 815975 h 7851772"/>
              <a:gd name="connsiteX227" fmla="*/ 1338263 w 6329892"/>
              <a:gd name="connsiteY227" fmla="*/ 846137 h 7851772"/>
              <a:gd name="connsiteX228" fmla="*/ 1544490 w 6329892"/>
              <a:gd name="connsiteY228" fmla="*/ 747711 h 7851772"/>
              <a:gd name="connsiteX229" fmla="*/ 1490663 w 6329892"/>
              <a:gd name="connsiteY229" fmla="*/ 490537 h 7851772"/>
              <a:gd name="connsiteX230" fmla="*/ 1549400 w 6329892"/>
              <a:gd name="connsiteY230" fmla="*/ 474662 h 7851772"/>
              <a:gd name="connsiteX231" fmla="*/ 1581150 w 6329892"/>
              <a:gd name="connsiteY231" fmla="*/ 422275 h 7851772"/>
              <a:gd name="connsiteX232" fmla="*/ 1673225 w 6329892"/>
              <a:gd name="connsiteY232" fmla="*/ 395287 h 7851772"/>
              <a:gd name="connsiteX233" fmla="*/ 1693863 w 6329892"/>
              <a:gd name="connsiteY233" fmla="*/ 371475 h 7851772"/>
              <a:gd name="connsiteX234" fmla="*/ 1928813 w 6329892"/>
              <a:gd name="connsiteY234" fmla="*/ 374650 h 7851772"/>
              <a:gd name="connsiteX235" fmla="*/ 1955800 w 6329892"/>
              <a:gd name="connsiteY235" fmla="*/ 306387 h 7851772"/>
              <a:gd name="connsiteX236" fmla="*/ 2024063 w 6329892"/>
              <a:gd name="connsiteY236" fmla="*/ 274637 h 7851772"/>
              <a:gd name="connsiteX237" fmla="*/ 2027238 w 6329892"/>
              <a:gd name="connsiteY237" fmla="*/ 217487 h 7851772"/>
              <a:gd name="connsiteX238" fmla="*/ 2070100 w 6329892"/>
              <a:gd name="connsiteY238" fmla="*/ 158750 h 7851772"/>
              <a:gd name="connsiteX239" fmla="*/ 2125663 w 6329892"/>
              <a:gd name="connsiteY239" fmla="*/ 160337 h 7851772"/>
              <a:gd name="connsiteX240" fmla="*/ 2155825 w 6329892"/>
              <a:gd name="connsiteY240" fmla="*/ 123825 h 7851772"/>
              <a:gd name="connsiteX241" fmla="*/ 2451100 w 6329892"/>
              <a:gd name="connsiteY241" fmla="*/ 26987 h 7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6329892" h="7851772">
                <a:moveTo>
                  <a:pt x="2493963" y="0"/>
                </a:moveTo>
                <a:lnTo>
                  <a:pt x="2547938" y="49212"/>
                </a:lnTo>
                <a:lnTo>
                  <a:pt x="2743200" y="107950"/>
                </a:lnTo>
                <a:lnTo>
                  <a:pt x="2770188" y="111125"/>
                </a:lnTo>
                <a:lnTo>
                  <a:pt x="2846388" y="150812"/>
                </a:lnTo>
                <a:lnTo>
                  <a:pt x="2879725" y="130175"/>
                </a:lnTo>
                <a:lnTo>
                  <a:pt x="2916238" y="155575"/>
                </a:lnTo>
                <a:lnTo>
                  <a:pt x="2919413" y="192087"/>
                </a:lnTo>
                <a:lnTo>
                  <a:pt x="2946400" y="260350"/>
                </a:lnTo>
                <a:lnTo>
                  <a:pt x="2957513" y="301625"/>
                </a:lnTo>
                <a:lnTo>
                  <a:pt x="2989263" y="338137"/>
                </a:lnTo>
                <a:lnTo>
                  <a:pt x="3021013" y="395287"/>
                </a:lnTo>
                <a:lnTo>
                  <a:pt x="3284538" y="439737"/>
                </a:lnTo>
                <a:lnTo>
                  <a:pt x="3297238" y="485775"/>
                </a:lnTo>
                <a:lnTo>
                  <a:pt x="3355975" y="520700"/>
                </a:lnTo>
                <a:lnTo>
                  <a:pt x="3424238" y="520700"/>
                </a:lnTo>
                <a:lnTo>
                  <a:pt x="3414713" y="476250"/>
                </a:lnTo>
                <a:lnTo>
                  <a:pt x="3454400" y="409575"/>
                </a:lnTo>
                <a:lnTo>
                  <a:pt x="3519488" y="458787"/>
                </a:lnTo>
                <a:lnTo>
                  <a:pt x="3589338" y="414337"/>
                </a:lnTo>
                <a:lnTo>
                  <a:pt x="3621088" y="431800"/>
                </a:lnTo>
                <a:lnTo>
                  <a:pt x="3721100" y="336550"/>
                </a:lnTo>
                <a:lnTo>
                  <a:pt x="3724275" y="369887"/>
                </a:lnTo>
                <a:lnTo>
                  <a:pt x="3719513" y="409575"/>
                </a:lnTo>
                <a:lnTo>
                  <a:pt x="3679825" y="473075"/>
                </a:lnTo>
                <a:lnTo>
                  <a:pt x="3651250" y="444500"/>
                </a:lnTo>
                <a:lnTo>
                  <a:pt x="3573463" y="503237"/>
                </a:lnTo>
                <a:lnTo>
                  <a:pt x="3409950" y="560387"/>
                </a:lnTo>
                <a:lnTo>
                  <a:pt x="3378200" y="661987"/>
                </a:lnTo>
                <a:lnTo>
                  <a:pt x="3385173" y="673731"/>
                </a:lnTo>
                <a:lnTo>
                  <a:pt x="3436407" y="660923"/>
                </a:lnTo>
                <a:lnTo>
                  <a:pt x="3652307" y="762523"/>
                </a:lnTo>
                <a:lnTo>
                  <a:pt x="3631141" y="798506"/>
                </a:lnTo>
                <a:lnTo>
                  <a:pt x="3747557" y="857773"/>
                </a:lnTo>
                <a:lnTo>
                  <a:pt x="3768724" y="845073"/>
                </a:lnTo>
                <a:lnTo>
                  <a:pt x="3806824" y="853539"/>
                </a:lnTo>
                <a:lnTo>
                  <a:pt x="3819524" y="828139"/>
                </a:lnTo>
                <a:lnTo>
                  <a:pt x="3942291" y="870473"/>
                </a:lnTo>
                <a:lnTo>
                  <a:pt x="4062941" y="881056"/>
                </a:lnTo>
                <a:lnTo>
                  <a:pt x="4115857" y="904339"/>
                </a:lnTo>
                <a:lnTo>
                  <a:pt x="4126441" y="872589"/>
                </a:lnTo>
                <a:lnTo>
                  <a:pt x="4088341" y="813323"/>
                </a:lnTo>
                <a:lnTo>
                  <a:pt x="4084107" y="751939"/>
                </a:lnTo>
                <a:lnTo>
                  <a:pt x="3908424" y="650339"/>
                </a:lnTo>
                <a:lnTo>
                  <a:pt x="3948641" y="552973"/>
                </a:lnTo>
                <a:lnTo>
                  <a:pt x="3976157" y="586839"/>
                </a:lnTo>
                <a:lnTo>
                  <a:pt x="4113741" y="665156"/>
                </a:lnTo>
                <a:lnTo>
                  <a:pt x="4206874" y="578373"/>
                </a:lnTo>
                <a:lnTo>
                  <a:pt x="4228041" y="603773"/>
                </a:lnTo>
                <a:lnTo>
                  <a:pt x="4255557" y="559323"/>
                </a:lnTo>
                <a:lnTo>
                  <a:pt x="4331757" y="531806"/>
                </a:lnTo>
                <a:lnTo>
                  <a:pt x="4355041" y="599539"/>
                </a:lnTo>
                <a:lnTo>
                  <a:pt x="4319057" y="614356"/>
                </a:lnTo>
                <a:lnTo>
                  <a:pt x="4331757" y="637639"/>
                </a:lnTo>
                <a:lnTo>
                  <a:pt x="4314824" y="648223"/>
                </a:lnTo>
                <a:lnTo>
                  <a:pt x="4365624" y="758289"/>
                </a:lnTo>
                <a:lnTo>
                  <a:pt x="4369857" y="834489"/>
                </a:lnTo>
                <a:lnTo>
                  <a:pt x="4352924" y="948789"/>
                </a:lnTo>
                <a:lnTo>
                  <a:pt x="4482041" y="1050389"/>
                </a:lnTo>
                <a:lnTo>
                  <a:pt x="4528607" y="1101189"/>
                </a:lnTo>
                <a:lnTo>
                  <a:pt x="4554007" y="1101189"/>
                </a:lnTo>
                <a:lnTo>
                  <a:pt x="4583641" y="1130823"/>
                </a:lnTo>
                <a:lnTo>
                  <a:pt x="4658121" y="1307223"/>
                </a:lnTo>
                <a:lnTo>
                  <a:pt x="4663089" y="1309341"/>
                </a:lnTo>
                <a:lnTo>
                  <a:pt x="4935537" y="1074731"/>
                </a:lnTo>
                <a:lnTo>
                  <a:pt x="4919662" y="1054094"/>
                </a:lnTo>
                <a:lnTo>
                  <a:pt x="4952999" y="1031869"/>
                </a:lnTo>
                <a:lnTo>
                  <a:pt x="5035549" y="1063619"/>
                </a:lnTo>
                <a:lnTo>
                  <a:pt x="5024437" y="1122356"/>
                </a:lnTo>
                <a:lnTo>
                  <a:pt x="5143499" y="1203319"/>
                </a:lnTo>
                <a:lnTo>
                  <a:pt x="5110162" y="1254119"/>
                </a:lnTo>
                <a:lnTo>
                  <a:pt x="5019674" y="1193794"/>
                </a:lnTo>
                <a:lnTo>
                  <a:pt x="4933949" y="1109656"/>
                </a:lnTo>
                <a:lnTo>
                  <a:pt x="4879974" y="1154106"/>
                </a:lnTo>
                <a:lnTo>
                  <a:pt x="4943474" y="1246181"/>
                </a:lnTo>
                <a:lnTo>
                  <a:pt x="5086349" y="1303331"/>
                </a:lnTo>
                <a:lnTo>
                  <a:pt x="4962524" y="1320794"/>
                </a:lnTo>
                <a:lnTo>
                  <a:pt x="4922837" y="1457319"/>
                </a:lnTo>
                <a:lnTo>
                  <a:pt x="4987924" y="1581144"/>
                </a:lnTo>
                <a:cubicBezTo>
                  <a:pt x="4988453" y="1612365"/>
                  <a:pt x="4988983" y="1643585"/>
                  <a:pt x="4989512" y="1674806"/>
                </a:cubicBezTo>
                <a:lnTo>
                  <a:pt x="4929187" y="1714494"/>
                </a:lnTo>
                <a:lnTo>
                  <a:pt x="4932362" y="1739894"/>
                </a:lnTo>
                <a:lnTo>
                  <a:pt x="4902199" y="1735131"/>
                </a:lnTo>
                <a:lnTo>
                  <a:pt x="4862512" y="1817681"/>
                </a:lnTo>
                <a:lnTo>
                  <a:pt x="4835524" y="1798631"/>
                </a:lnTo>
                <a:lnTo>
                  <a:pt x="4833937" y="1847844"/>
                </a:lnTo>
                <a:lnTo>
                  <a:pt x="4827621" y="1917325"/>
                </a:lnTo>
                <a:lnTo>
                  <a:pt x="4830762" y="1931983"/>
                </a:lnTo>
                <a:lnTo>
                  <a:pt x="4816474" y="1968496"/>
                </a:lnTo>
                <a:lnTo>
                  <a:pt x="4762499" y="1973258"/>
                </a:lnTo>
                <a:lnTo>
                  <a:pt x="4722812" y="1951033"/>
                </a:lnTo>
                <a:lnTo>
                  <a:pt x="4713287" y="1971671"/>
                </a:lnTo>
                <a:lnTo>
                  <a:pt x="4687887" y="1968496"/>
                </a:lnTo>
                <a:lnTo>
                  <a:pt x="4684712" y="2009771"/>
                </a:lnTo>
                <a:lnTo>
                  <a:pt x="4703762" y="2143121"/>
                </a:lnTo>
                <a:lnTo>
                  <a:pt x="4668837" y="2163758"/>
                </a:lnTo>
                <a:lnTo>
                  <a:pt x="4645024" y="2135183"/>
                </a:lnTo>
                <a:lnTo>
                  <a:pt x="4543424" y="2184396"/>
                </a:lnTo>
                <a:lnTo>
                  <a:pt x="4554537" y="2200271"/>
                </a:lnTo>
                <a:lnTo>
                  <a:pt x="4446587" y="2260596"/>
                </a:lnTo>
                <a:lnTo>
                  <a:pt x="4462462" y="2319333"/>
                </a:lnTo>
                <a:lnTo>
                  <a:pt x="4441824" y="2328858"/>
                </a:lnTo>
                <a:lnTo>
                  <a:pt x="4424362" y="2320921"/>
                </a:lnTo>
                <a:lnTo>
                  <a:pt x="4397374" y="2344733"/>
                </a:lnTo>
                <a:lnTo>
                  <a:pt x="4502149" y="2630482"/>
                </a:lnTo>
                <a:lnTo>
                  <a:pt x="4502150" y="2630483"/>
                </a:lnTo>
                <a:lnTo>
                  <a:pt x="4540250" y="2751133"/>
                </a:lnTo>
                <a:lnTo>
                  <a:pt x="4654550" y="3176583"/>
                </a:lnTo>
                <a:lnTo>
                  <a:pt x="4845050" y="3513133"/>
                </a:lnTo>
                <a:lnTo>
                  <a:pt x="5006975" y="3754433"/>
                </a:lnTo>
                <a:lnTo>
                  <a:pt x="5038725" y="3795708"/>
                </a:lnTo>
                <a:lnTo>
                  <a:pt x="5076825" y="3792533"/>
                </a:lnTo>
                <a:lnTo>
                  <a:pt x="5140325" y="3833808"/>
                </a:lnTo>
                <a:lnTo>
                  <a:pt x="5289550" y="3897308"/>
                </a:lnTo>
                <a:lnTo>
                  <a:pt x="5305425" y="3878258"/>
                </a:lnTo>
                <a:lnTo>
                  <a:pt x="5372100" y="3900483"/>
                </a:lnTo>
                <a:lnTo>
                  <a:pt x="5372100" y="3865558"/>
                </a:lnTo>
                <a:lnTo>
                  <a:pt x="5499100" y="3983033"/>
                </a:lnTo>
                <a:lnTo>
                  <a:pt x="5565376" y="4039113"/>
                </a:lnTo>
                <a:lnTo>
                  <a:pt x="5565774" y="4039125"/>
                </a:lnTo>
                <a:lnTo>
                  <a:pt x="5568087" y="4041406"/>
                </a:lnTo>
                <a:lnTo>
                  <a:pt x="5581650" y="4052883"/>
                </a:lnTo>
                <a:lnTo>
                  <a:pt x="5579660" y="4052823"/>
                </a:lnTo>
                <a:lnTo>
                  <a:pt x="5722407" y="4193641"/>
                </a:lnTo>
                <a:lnTo>
                  <a:pt x="5730874" y="4324875"/>
                </a:lnTo>
                <a:lnTo>
                  <a:pt x="5798607" y="4337575"/>
                </a:lnTo>
                <a:lnTo>
                  <a:pt x="5760507" y="4506908"/>
                </a:lnTo>
                <a:lnTo>
                  <a:pt x="5758391" y="4542891"/>
                </a:lnTo>
                <a:lnTo>
                  <a:pt x="5785907" y="4557708"/>
                </a:lnTo>
                <a:lnTo>
                  <a:pt x="5804957" y="4538658"/>
                </a:lnTo>
                <a:lnTo>
                  <a:pt x="5817657" y="4593691"/>
                </a:lnTo>
                <a:lnTo>
                  <a:pt x="5739980" y="4791770"/>
                </a:lnTo>
                <a:lnTo>
                  <a:pt x="5943036" y="4904207"/>
                </a:lnTo>
                <a:lnTo>
                  <a:pt x="5967941" y="4915425"/>
                </a:lnTo>
                <a:lnTo>
                  <a:pt x="6029324" y="5059358"/>
                </a:lnTo>
                <a:lnTo>
                  <a:pt x="6020857" y="5097458"/>
                </a:lnTo>
                <a:lnTo>
                  <a:pt x="6069541" y="5124975"/>
                </a:lnTo>
                <a:lnTo>
                  <a:pt x="6022726" y="5187395"/>
                </a:lnTo>
                <a:lnTo>
                  <a:pt x="6022975" y="5188476"/>
                </a:lnTo>
                <a:lnTo>
                  <a:pt x="5936192" y="5323942"/>
                </a:lnTo>
                <a:lnTo>
                  <a:pt x="5991225" y="5442476"/>
                </a:lnTo>
                <a:lnTo>
                  <a:pt x="5938308" y="5635092"/>
                </a:lnTo>
                <a:lnTo>
                  <a:pt x="6027208" y="5683776"/>
                </a:lnTo>
                <a:lnTo>
                  <a:pt x="6082242" y="5596992"/>
                </a:lnTo>
                <a:lnTo>
                  <a:pt x="6181725" y="5592759"/>
                </a:lnTo>
                <a:lnTo>
                  <a:pt x="6279092" y="5675309"/>
                </a:lnTo>
                <a:lnTo>
                  <a:pt x="6270625" y="5694359"/>
                </a:lnTo>
                <a:lnTo>
                  <a:pt x="6329892" y="5740926"/>
                </a:lnTo>
                <a:lnTo>
                  <a:pt x="6257925" y="5840409"/>
                </a:lnTo>
                <a:lnTo>
                  <a:pt x="6221942" y="5819242"/>
                </a:lnTo>
                <a:lnTo>
                  <a:pt x="6205008" y="5823476"/>
                </a:lnTo>
                <a:lnTo>
                  <a:pt x="6217708" y="5884859"/>
                </a:lnTo>
                <a:lnTo>
                  <a:pt x="6260042" y="5939892"/>
                </a:lnTo>
                <a:lnTo>
                  <a:pt x="6205008" y="5958942"/>
                </a:lnTo>
                <a:lnTo>
                  <a:pt x="6200939" y="5958911"/>
                </a:lnTo>
                <a:lnTo>
                  <a:pt x="5972175" y="6433076"/>
                </a:lnTo>
                <a:lnTo>
                  <a:pt x="6001808" y="6545259"/>
                </a:lnTo>
                <a:lnTo>
                  <a:pt x="5898092" y="6519859"/>
                </a:lnTo>
                <a:lnTo>
                  <a:pt x="5870575" y="6585476"/>
                </a:lnTo>
                <a:lnTo>
                  <a:pt x="5754158" y="6553726"/>
                </a:lnTo>
                <a:lnTo>
                  <a:pt x="5737225" y="6543142"/>
                </a:lnTo>
                <a:lnTo>
                  <a:pt x="5745692" y="6519859"/>
                </a:lnTo>
                <a:lnTo>
                  <a:pt x="5705475" y="6498692"/>
                </a:lnTo>
                <a:lnTo>
                  <a:pt x="5726642" y="6466942"/>
                </a:lnTo>
                <a:lnTo>
                  <a:pt x="5684308" y="6447892"/>
                </a:lnTo>
                <a:lnTo>
                  <a:pt x="5669492" y="6477526"/>
                </a:lnTo>
                <a:lnTo>
                  <a:pt x="5487458" y="6314542"/>
                </a:lnTo>
                <a:lnTo>
                  <a:pt x="5436658" y="6339942"/>
                </a:lnTo>
                <a:lnTo>
                  <a:pt x="5451475" y="6369576"/>
                </a:lnTo>
                <a:lnTo>
                  <a:pt x="5436658" y="6380159"/>
                </a:lnTo>
                <a:lnTo>
                  <a:pt x="5449358" y="6549492"/>
                </a:lnTo>
                <a:lnTo>
                  <a:pt x="5394325" y="6674376"/>
                </a:lnTo>
                <a:lnTo>
                  <a:pt x="5451475" y="6661676"/>
                </a:lnTo>
                <a:cubicBezTo>
                  <a:pt x="5450769" y="6691309"/>
                  <a:pt x="5450064" y="6720943"/>
                  <a:pt x="5449358" y="6750576"/>
                </a:cubicBezTo>
                <a:lnTo>
                  <a:pt x="5472642" y="6809842"/>
                </a:lnTo>
                <a:lnTo>
                  <a:pt x="5462058" y="6826776"/>
                </a:lnTo>
                <a:lnTo>
                  <a:pt x="5474758" y="6866992"/>
                </a:lnTo>
                <a:lnTo>
                  <a:pt x="5487458" y="7025742"/>
                </a:lnTo>
                <a:lnTo>
                  <a:pt x="5354108" y="7112526"/>
                </a:lnTo>
                <a:lnTo>
                  <a:pt x="5348212" y="7108936"/>
                </a:lnTo>
                <a:lnTo>
                  <a:pt x="5578475" y="7851772"/>
                </a:lnTo>
                <a:lnTo>
                  <a:pt x="5078413" y="7491409"/>
                </a:lnTo>
                <a:lnTo>
                  <a:pt x="4257675" y="7102472"/>
                </a:lnTo>
                <a:lnTo>
                  <a:pt x="3937000" y="7072309"/>
                </a:lnTo>
                <a:lnTo>
                  <a:pt x="3947544" y="7071644"/>
                </a:lnTo>
                <a:lnTo>
                  <a:pt x="3692525" y="6992934"/>
                </a:lnTo>
                <a:lnTo>
                  <a:pt x="3489325" y="6991347"/>
                </a:lnTo>
                <a:lnTo>
                  <a:pt x="3152775" y="7072309"/>
                </a:lnTo>
                <a:lnTo>
                  <a:pt x="3155862" y="7066401"/>
                </a:lnTo>
                <a:lnTo>
                  <a:pt x="3149600" y="7072310"/>
                </a:lnTo>
                <a:lnTo>
                  <a:pt x="2930525" y="7037385"/>
                </a:lnTo>
                <a:lnTo>
                  <a:pt x="1736725" y="6443660"/>
                </a:lnTo>
                <a:lnTo>
                  <a:pt x="1498600" y="6122985"/>
                </a:lnTo>
                <a:lnTo>
                  <a:pt x="1279525" y="5903910"/>
                </a:lnTo>
                <a:lnTo>
                  <a:pt x="720725" y="5605460"/>
                </a:lnTo>
                <a:lnTo>
                  <a:pt x="831850" y="5303835"/>
                </a:lnTo>
                <a:lnTo>
                  <a:pt x="837685" y="5304651"/>
                </a:lnTo>
                <a:lnTo>
                  <a:pt x="835025" y="5300661"/>
                </a:lnTo>
                <a:lnTo>
                  <a:pt x="898525" y="5113336"/>
                </a:lnTo>
                <a:lnTo>
                  <a:pt x="152400" y="4703761"/>
                </a:lnTo>
                <a:lnTo>
                  <a:pt x="146050" y="4446586"/>
                </a:lnTo>
                <a:lnTo>
                  <a:pt x="0" y="4392611"/>
                </a:lnTo>
                <a:lnTo>
                  <a:pt x="149225" y="3684586"/>
                </a:lnTo>
                <a:lnTo>
                  <a:pt x="168111" y="3696727"/>
                </a:lnTo>
                <a:lnTo>
                  <a:pt x="245745" y="3022282"/>
                </a:lnTo>
                <a:lnTo>
                  <a:pt x="220345" y="2956242"/>
                </a:lnTo>
                <a:lnTo>
                  <a:pt x="296545" y="2184082"/>
                </a:lnTo>
                <a:lnTo>
                  <a:pt x="606425" y="1432242"/>
                </a:lnTo>
                <a:lnTo>
                  <a:pt x="612336" y="1432387"/>
                </a:lnTo>
                <a:lnTo>
                  <a:pt x="646113" y="1352550"/>
                </a:lnTo>
                <a:lnTo>
                  <a:pt x="522288" y="1303337"/>
                </a:lnTo>
                <a:lnTo>
                  <a:pt x="536575" y="1257300"/>
                </a:lnTo>
                <a:lnTo>
                  <a:pt x="479425" y="1227137"/>
                </a:lnTo>
                <a:lnTo>
                  <a:pt x="503238" y="1190625"/>
                </a:lnTo>
                <a:lnTo>
                  <a:pt x="682625" y="1298575"/>
                </a:lnTo>
                <a:lnTo>
                  <a:pt x="698500" y="1268412"/>
                </a:lnTo>
                <a:lnTo>
                  <a:pt x="687388" y="1252537"/>
                </a:lnTo>
                <a:lnTo>
                  <a:pt x="741363" y="1143000"/>
                </a:lnTo>
                <a:lnTo>
                  <a:pt x="779463" y="1168400"/>
                </a:lnTo>
                <a:lnTo>
                  <a:pt x="941388" y="866775"/>
                </a:lnTo>
                <a:lnTo>
                  <a:pt x="1055688" y="952500"/>
                </a:lnTo>
                <a:lnTo>
                  <a:pt x="1116013" y="815975"/>
                </a:lnTo>
                <a:lnTo>
                  <a:pt x="1163638" y="798512"/>
                </a:lnTo>
                <a:lnTo>
                  <a:pt x="1155700" y="819150"/>
                </a:lnTo>
                <a:lnTo>
                  <a:pt x="1260475" y="882650"/>
                </a:lnTo>
                <a:lnTo>
                  <a:pt x="1260475" y="828675"/>
                </a:lnTo>
                <a:lnTo>
                  <a:pt x="1314450" y="815975"/>
                </a:lnTo>
                <a:lnTo>
                  <a:pt x="1338263" y="846137"/>
                </a:lnTo>
                <a:lnTo>
                  <a:pt x="1544490" y="747711"/>
                </a:lnTo>
                <a:lnTo>
                  <a:pt x="1490663" y="490537"/>
                </a:lnTo>
                <a:lnTo>
                  <a:pt x="1549400" y="474662"/>
                </a:lnTo>
                <a:lnTo>
                  <a:pt x="1581150" y="422275"/>
                </a:lnTo>
                <a:lnTo>
                  <a:pt x="1673225" y="395287"/>
                </a:lnTo>
                <a:lnTo>
                  <a:pt x="1693863" y="371475"/>
                </a:lnTo>
                <a:lnTo>
                  <a:pt x="1928813" y="374650"/>
                </a:lnTo>
                <a:lnTo>
                  <a:pt x="1955800" y="306387"/>
                </a:lnTo>
                <a:lnTo>
                  <a:pt x="2024063" y="274637"/>
                </a:lnTo>
                <a:lnTo>
                  <a:pt x="2027238" y="217487"/>
                </a:lnTo>
                <a:lnTo>
                  <a:pt x="2070100" y="158750"/>
                </a:lnTo>
                <a:lnTo>
                  <a:pt x="2125663" y="160337"/>
                </a:lnTo>
                <a:lnTo>
                  <a:pt x="2155825" y="123825"/>
                </a:lnTo>
                <a:lnTo>
                  <a:pt x="2451100" y="26987"/>
                </a:lnTo>
                <a:close/>
              </a:path>
            </a:pathLst>
          </a:custGeom>
          <a:pattFill prst="pct40">
            <a:fgClr>
              <a:schemeClr val="bg1"/>
            </a:fgClr>
            <a:bgClr>
              <a:srgbClr val="BBD404"/>
            </a:bgClr>
          </a:pattFill>
          <a:ln w="31750" cmpd="tri"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108" name="グループ化 274"/>
          <p:cNvGrpSpPr/>
          <p:nvPr/>
        </p:nvGrpSpPr>
        <p:grpSpPr>
          <a:xfrm>
            <a:off x="539026" y="1805940"/>
            <a:ext cx="5957147" cy="6718234"/>
            <a:chOff x="9316720" y="1793240"/>
            <a:chExt cx="5957147" cy="6718234"/>
          </a:xfrm>
        </p:grpSpPr>
        <p:sp>
          <p:nvSpPr>
            <p:cNvPr id="1109" name="フリーフォーム: 図形 255"/>
            <p:cNvSpPr/>
            <p:nvPr/>
          </p:nvSpPr>
          <p:spPr>
            <a:xfrm>
              <a:off x="10164233" y="6049433"/>
              <a:ext cx="2595034" cy="1608667"/>
            </a:xfrm>
            <a:custGeom>
              <a:avLst/>
              <a:gdLst>
                <a:gd name="connsiteX0" fmla="*/ 0 w 2595034"/>
                <a:gd name="connsiteY0" fmla="*/ 1608667 h 1608667"/>
                <a:gd name="connsiteX1" fmla="*/ 656167 w 2595034"/>
                <a:gd name="connsiteY1" fmla="*/ 1058334 h 1608667"/>
                <a:gd name="connsiteX2" fmla="*/ 905934 w 2595034"/>
                <a:gd name="connsiteY2" fmla="*/ 846667 h 1608667"/>
                <a:gd name="connsiteX3" fmla="*/ 1155700 w 2595034"/>
                <a:gd name="connsiteY3" fmla="*/ 605367 h 1608667"/>
                <a:gd name="connsiteX4" fmla="*/ 1312334 w 2595034"/>
                <a:gd name="connsiteY4" fmla="*/ 541867 h 1608667"/>
                <a:gd name="connsiteX5" fmla="*/ 1553634 w 2595034"/>
                <a:gd name="connsiteY5" fmla="*/ 512234 h 1608667"/>
                <a:gd name="connsiteX6" fmla="*/ 2027767 w 2595034"/>
                <a:gd name="connsiteY6" fmla="*/ 275167 h 1608667"/>
                <a:gd name="connsiteX7" fmla="*/ 2595034 w 2595034"/>
                <a:gd name="connsiteY7" fmla="*/ 0 h 160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5034" h="1608667">
                  <a:moveTo>
                    <a:pt x="0" y="1608667"/>
                  </a:moveTo>
                  <a:lnTo>
                    <a:pt x="656167" y="1058334"/>
                  </a:lnTo>
                  <a:cubicBezTo>
                    <a:pt x="807156" y="931334"/>
                    <a:pt x="822679" y="922161"/>
                    <a:pt x="905934" y="846667"/>
                  </a:cubicBezTo>
                  <a:cubicBezTo>
                    <a:pt x="989189" y="771173"/>
                    <a:pt x="1087967" y="656167"/>
                    <a:pt x="1155700" y="605367"/>
                  </a:cubicBezTo>
                  <a:cubicBezTo>
                    <a:pt x="1223433" y="554567"/>
                    <a:pt x="1246012" y="557389"/>
                    <a:pt x="1312334" y="541867"/>
                  </a:cubicBezTo>
                  <a:cubicBezTo>
                    <a:pt x="1378656" y="526345"/>
                    <a:pt x="1434395" y="556684"/>
                    <a:pt x="1553634" y="512234"/>
                  </a:cubicBezTo>
                  <a:cubicBezTo>
                    <a:pt x="1672873" y="467784"/>
                    <a:pt x="2027767" y="275167"/>
                    <a:pt x="2027767" y="275167"/>
                  </a:cubicBezTo>
                  <a:lnTo>
                    <a:pt x="2595034" y="0"/>
                  </a:lnTo>
                </a:path>
              </a:pathLst>
            </a:custGeom>
            <a:noFill/>
            <a:ln w="4445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　　　　　　　　　　　　　　</a:t>
              </a:r>
            </a:p>
          </p:txBody>
        </p:sp>
        <p:sp>
          <p:nvSpPr>
            <p:cNvPr id="1110" name="フリーフォーム: 図形 256"/>
            <p:cNvSpPr/>
            <p:nvPr/>
          </p:nvSpPr>
          <p:spPr>
            <a:xfrm>
              <a:off x="12738100" y="5448300"/>
              <a:ext cx="1955800" cy="613833"/>
            </a:xfrm>
            <a:custGeom>
              <a:avLst/>
              <a:gdLst>
                <a:gd name="connsiteX0" fmla="*/ 0 w 1955800"/>
                <a:gd name="connsiteY0" fmla="*/ 613833 h 613833"/>
                <a:gd name="connsiteX1" fmla="*/ 283633 w 1955800"/>
                <a:gd name="connsiteY1" fmla="*/ 465667 h 613833"/>
                <a:gd name="connsiteX2" fmla="*/ 639233 w 1955800"/>
                <a:gd name="connsiteY2" fmla="*/ 245533 h 613833"/>
                <a:gd name="connsiteX3" fmla="*/ 745067 w 1955800"/>
                <a:gd name="connsiteY3" fmla="*/ 182033 h 613833"/>
                <a:gd name="connsiteX4" fmla="*/ 859367 w 1955800"/>
                <a:gd name="connsiteY4" fmla="*/ 143933 h 613833"/>
                <a:gd name="connsiteX5" fmla="*/ 1151467 w 1955800"/>
                <a:gd name="connsiteY5" fmla="*/ 135467 h 613833"/>
                <a:gd name="connsiteX6" fmla="*/ 1452033 w 1955800"/>
                <a:gd name="connsiteY6" fmla="*/ 114300 h 613833"/>
                <a:gd name="connsiteX7" fmla="*/ 1718733 w 1955800"/>
                <a:gd name="connsiteY7" fmla="*/ 55033 h 613833"/>
                <a:gd name="connsiteX8" fmla="*/ 1955800 w 1955800"/>
                <a:gd name="connsiteY8" fmla="*/ 0 h 61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5800" h="613833">
                  <a:moveTo>
                    <a:pt x="0" y="613833"/>
                  </a:moveTo>
                  <a:cubicBezTo>
                    <a:pt x="88547" y="570441"/>
                    <a:pt x="177094" y="527050"/>
                    <a:pt x="283633" y="465667"/>
                  </a:cubicBezTo>
                  <a:cubicBezTo>
                    <a:pt x="390172" y="404284"/>
                    <a:pt x="562327" y="292805"/>
                    <a:pt x="639233" y="245533"/>
                  </a:cubicBezTo>
                  <a:cubicBezTo>
                    <a:pt x="716139" y="198261"/>
                    <a:pt x="708378" y="198966"/>
                    <a:pt x="745067" y="182033"/>
                  </a:cubicBezTo>
                  <a:cubicBezTo>
                    <a:pt x="781756" y="165100"/>
                    <a:pt x="791634" y="151694"/>
                    <a:pt x="859367" y="143933"/>
                  </a:cubicBezTo>
                  <a:cubicBezTo>
                    <a:pt x="927100" y="136172"/>
                    <a:pt x="1052689" y="140406"/>
                    <a:pt x="1151467" y="135467"/>
                  </a:cubicBezTo>
                  <a:cubicBezTo>
                    <a:pt x="1250245" y="130528"/>
                    <a:pt x="1357489" y="127706"/>
                    <a:pt x="1452033" y="114300"/>
                  </a:cubicBezTo>
                  <a:cubicBezTo>
                    <a:pt x="1546577" y="100894"/>
                    <a:pt x="1718733" y="55033"/>
                    <a:pt x="1718733" y="55033"/>
                  </a:cubicBezTo>
                  <a:cubicBezTo>
                    <a:pt x="1802694" y="35983"/>
                    <a:pt x="1888067" y="18344"/>
                    <a:pt x="1955800" y="0"/>
                  </a:cubicBezTo>
                </a:path>
              </a:pathLst>
            </a:custGeom>
            <a:noFill/>
            <a:ln w="4445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1" name="フリーフォーム: 図形 257"/>
            <p:cNvSpPr/>
            <p:nvPr/>
          </p:nvSpPr>
          <p:spPr>
            <a:xfrm>
              <a:off x="14668500" y="5022181"/>
              <a:ext cx="605367" cy="438819"/>
            </a:xfrm>
            <a:custGeom>
              <a:avLst/>
              <a:gdLst>
                <a:gd name="connsiteX0" fmla="*/ 0 w 605367"/>
                <a:gd name="connsiteY0" fmla="*/ 438819 h 438819"/>
                <a:gd name="connsiteX1" fmla="*/ 169333 w 605367"/>
                <a:gd name="connsiteY1" fmla="*/ 366852 h 438819"/>
                <a:gd name="connsiteX2" fmla="*/ 287867 w 605367"/>
                <a:gd name="connsiteY2" fmla="*/ 256786 h 438819"/>
                <a:gd name="connsiteX3" fmla="*/ 448733 w 605367"/>
                <a:gd name="connsiteY3" fmla="*/ 66286 h 438819"/>
                <a:gd name="connsiteX4" fmla="*/ 533400 w 605367"/>
                <a:gd name="connsiteY4" fmla="*/ 19719 h 438819"/>
                <a:gd name="connsiteX5" fmla="*/ 605367 w 605367"/>
                <a:gd name="connsiteY5" fmla="*/ 2786 h 43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367" h="438819">
                  <a:moveTo>
                    <a:pt x="0" y="438819"/>
                  </a:moveTo>
                  <a:cubicBezTo>
                    <a:pt x="60677" y="418005"/>
                    <a:pt x="121355" y="397191"/>
                    <a:pt x="169333" y="366852"/>
                  </a:cubicBezTo>
                  <a:cubicBezTo>
                    <a:pt x="217311" y="336513"/>
                    <a:pt x="241300" y="306880"/>
                    <a:pt x="287867" y="256786"/>
                  </a:cubicBezTo>
                  <a:cubicBezTo>
                    <a:pt x="334434" y="206692"/>
                    <a:pt x="407811" y="105797"/>
                    <a:pt x="448733" y="66286"/>
                  </a:cubicBezTo>
                  <a:cubicBezTo>
                    <a:pt x="489655" y="26775"/>
                    <a:pt x="507294" y="30302"/>
                    <a:pt x="533400" y="19719"/>
                  </a:cubicBezTo>
                  <a:cubicBezTo>
                    <a:pt x="559506" y="9136"/>
                    <a:pt x="584200" y="-6386"/>
                    <a:pt x="605367" y="2786"/>
                  </a:cubicBezTo>
                </a:path>
              </a:pathLst>
            </a:custGeom>
            <a:noFill/>
            <a:ln w="4445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2" name="フリーフォーム: 図形 258"/>
            <p:cNvSpPr/>
            <p:nvPr/>
          </p:nvSpPr>
          <p:spPr>
            <a:xfrm>
              <a:off x="11760200" y="6544733"/>
              <a:ext cx="3513667" cy="821267"/>
            </a:xfrm>
            <a:custGeom>
              <a:avLst/>
              <a:gdLst>
                <a:gd name="connsiteX0" fmla="*/ 0 w 3513667"/>
                <a:gd name="connsiteY0" fmla="*/ 0 h 821267"/>
                <a:gd name="connsiteX1" fmla="*/ 3513667 w 3513667"/>
                <a:gd name="connsiteY1" fmla="*/ 821267 h 82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13667" h="821267">
                  <a:moveTo>
                    <a:pt x="0" y="0"/>
                  </a:moveTo>
                  <a:lnTo>
                    <a:pt x="3513667" y="821267"/>
                  </a:lnTo>
                </a:path>
              </a:pathLst>
            </a:custGeom>
            <a:noFill/>
            <a:ln w="3175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3" name="フリーフォーム: 図形 260"/>
            <p:cNvSpPr/>
            <p:nvPr/>
          </p:nvSpPr>
          <p:spPr>
            <a:xfrm>
              <a:off x="10322560" y="3266440"/>
              <a:ext cx="2697480" cy="2667000"/>
            </a:xfrm>
            <a:custGeom>
              <a:avLst/>
              <a:gdLst>
                <a:gd name="connsiteX0" fmla="*/ 2697480 w 2697480"/>
                <a:gd name="connsiteY0" fmla="*/ 2667000 h 2667000"/>
                <a:gd name="connsiteX1" fmla="*/ 2026920 w 2697480"/>
                <a:gd name="connsiteY1" fmla="*/ 2062480 h 2667000"/>
                <a:gd name="connsiteX2" fmla="*/ 1905000 w 2697480"/>
                <a:gd name="connsiteY2" fmla="*/ 1945640 h 2667000"/>
                <a:gd name="connsiteX3" fmla="*/ 1732280 w 2697480"/>
                <a:gd name="connsiteY3" fmla="*/ 1717040 h 2667000"/>
                <a:gd name="connsiteX4" fmla="*/ 1346200 w 2697480"/>
                <a:gd name="connsiteY4" fmla="*/ 1219200 h 2667000"/>
                <a:gd name="connsiteX5" fmla="*/ 990600 w 2697480"/>
                <a:gd name="connsiteY5" fmla="*/ 899160 h 2667000"/>
                <a:gd name="connsiteX6" fmla="*/ 294640 w 2697480"/>
                <a:gd name="connsiteY6" fmla="*/ 406400 h 2667000"/>
                <a:gd name="connsiteX7" fmla="*/ 116840 w 2697480"/>
                <a:gd name="connsiteY7" fmla="*/ 172720 h 2667000"/>
                <a:gd name="connsiteX8" fmla="*/ 0 w 2697480"/>
                <a:gd name="connsiteY8" fmla="*/ 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7480" h="2667000">
                  <a:moveTo>
                    <a:pt x="2697480" y="2667000"/>
                  </a:moveTo>
                  <a:lnTo>
                    <a:pt x="2026920" y="2062480"/>
                  </a:lnTo>
                  <a:cubicBezTo>
                    <a:pt x="1894840" y="1942253"/>
                    <a:pt x="1954107" y="2003213"/>
                    <a:pt x="1905000" y="1945640"/>
                  </a:cubicBezTo>
                  <a:cubicBezTo>
                    <a:pt x="1855893" y="1888067"/>
                    <a:pt x="1732280" y="1717040"/>
                    <a:pt x="1732280" y="1717040"/>
                  </a:cubicBezTo>
                  <a:cubicBezTo>
                    <a:pt x="1639147" y="1595967"/>
                    <a:pt x="1469813" y="1355513"/>
                    <a:pt x="1346200" y="1219200"/>
                  </a:cubicBezTo>
                  <a:cubicBezTo>
                    <a:pt x="1222587" y="1082887"/>
                    <a:pt x="1165860" y="1034627"/>
                    <a:pt x="990600" y="899160"/>
                  </a:cubicBezTo>
                  <a:cubicBezTo>
                    <a:pt x="815340" y="763693"/>
                    <a:pt x="440267" y="527473"/>
                    <a:pt x="294640" y="406400"/>
                  </a:cubicBezTo>
                  <a:cubicBezTo>
                    <a:pt x="149013" y="285327"/>
                    <a:pt x="165947" y="240453"/>
                    <a:pt x="116840" y="172720"/>
                  </a:cubicBezTo>
                  <a:cubicBezTo>
                    <a:pt x="67733" y="104987"/>
                    <a:pt x="14393" y="25400"/>
                    <a:pt x="0" y="0"/>
                  </a:cubicBezTo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4" name="フリーフォーム: 図形 261"/>
            <p:cNvSpPr/>
            <p:nvPr/>
          </p:nvSpPr>
          <p:spPr>
            <a:xfrm>
              <a:off x="9316720" y="2448560"/>
              <a:ext cx="1036320" cy="833120"/>
            </a:xfrm>
            <a:custGeom>
              <a:avLst/>
              <a:gdLst>
                <a:gd name="connsiteX0" fmla="*/ 1036320 w 1036320"/>
                <a:gd name="connsiteY0" fmla="*/ 833120 h 833120"/>
                <a:gd name="connsiteX1" fmla="*/ 650240 w 1036320"/>
                <a:gd name="connsiteY1" fmla="*/ 548640 h 833120"/>
                <a:gd name="connsiteX2" fmla="*/ 508000 w 1036320"/>
                <a:gd name="connsiteY2" fmla="*/ 325120 h 833120"/>
                <a:gd name="connsiteX3" fmla="*/ 0 w 1036320"/>
                <a:gd name="connsiteY3" fmla="*/ 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320" h="833120">
                  <a:moveTo>
                    <a:pt x="1036320" y="833120"/>
                  </a:moveTo>
                  <a:cubicBezTo>
                    <a:pt x="887306" y="733213"/>
                    <a:pt x="738293" y="633307"/>
                    <a:pt x="650240" y="548640"/>
                  </a:cubicBezTo>
                  <a:cubicBezTo>
                    <a:pt x="562187" y="463973"/>
                    <a:pt x="616373" y="416560"/>
                    <a:pt x="508000" y="325120"/>
                  </a:cubicBezTo>
                  <a:cubicBezTo>
                    <a:pt x="399627" y="233680"/>
                    <a:pt x="0" y="0"/>
                    <a:pt x="0" y="0"/>
                  </a:cubicBezTo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5" name="フリーフォーム: 図形 262"/>
            <p:cNvSpPr/>
            <p:nvPr/>
          </p:nvSpPr>
          <p:spPr>
            <a:xfrm>
              <a:off x="9622367" y="5308600"/>
              <a:ext cx="2586566" cy="2544233"/>
            </a:xfrm>
            <a:custGeom>
              <a:avLst/>
              <a:gdLst>
                <a:gd name="connsiteX0" fmla="*/ 0 w 2586566"/>
                <a:gd name="connsiteY0" fmla="*/ 0 h 2544233"/>
                <a:gd name="connsiteX1" fmla="*/ 283633 w 2586566"/>
                <a:gd name="connsiteY1" fmla="*/ 296333 h 2544233"/>
                <a:gd name="connsiteX2" fmla="*/ 503766 w 2586566"/>
                <a:gd name="connsiteY2" fmla="*/ 524933 h 2544233"/>
                <a:gd name="connsiteX3" fmla="*/ 605366 w 2586566"/>
                <a:gd name="connsiteY3" fmla="*/ 685800 h 2544233"/>
                <a:gd name="connsiteX4" fmla="*/ 723900 w 2586566"/>
                <a:gd name="connsiteY4" fmla="*/ 905933 h 2544233"/>
                <a:gd name="connsiteX5" fmla="*/ 880533 w 2586566"/>
                <a:gd name="connsiteY5" fmla="*/ 1337733 h 2544233"/>
                <a:gd name="connsiteX6" fmla="*/ 990600 w 2586566"/>
                <a:gd name="connsiteY6" fmla="*/ 1638300 h 2544233"/>
                <a:gd name="connsiteX7" fmla="*/ 1109133 w 2586566"/>
                <a:gd name="connsiteY7" fmla="*/ 1854200 h 2544233"/>
                <a:gd name="connsiteX8" fmla="*/ 1240366 w 2586566"/>
                <a:gd name="connsiteY8" fmla="*/ 1960033 h 2544233"/>
                <a:gd name="connsiteX9" fmla="*/ 1574800 w 2586566"/>
                <a:gd name="connsiteY9" fmla="*/ 2180167 h 2544233"/>
                <a:gd name="connsiteX10" fmla="*/ 1976966 w 2586566"/>
                <a:gd name="connsiteY10" fmla="*/ 2332567 h 2544233"/>
                <a:gd name="connsiteX11" fmla="*/ 2586566 w 2586566"/>
                <a:gd name="connsiteY11" fmla="*/ 2544233 h 25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86566" h="2544233">
                  <a:moveTo>
                    <a:pt x="0" y="0"/>
                  </a:moveTo>
                  <a:lnTo>
                    <a:pt x="283633" y="296333"/>
                  </a:lnTo>
                  <a:cubicBezTo>
                    <a:pt x="367594" y="383822"/>
                    <a:pt x="450144" y="460022"/>
                    <a:pt x="503766" y="524933"/>
                  </a:cubicBezTo>
                  <a:cubicBezTo>
                    <a:pt x="557388" y="589844"/>
                    <a:pt x="568677" y="622300"/>
                    <a:pt x="605366" y="685800"/>
                  </a:cubicBezTo>
                  <a:cubicBezTo>
                    <a:pt x="642055" y="749300"/>
                    <a:pt x="678039" y="797278"/>
                    <a:pt x="723900" y="905933"/>
                  </a:cubicBezTo>
                  <a:cubicBezTo>
                    <a:pt x="769761" y="1014588"/>
                    <a:pt x="836083" y="1215672"/>
                    <a:pt x="880533" y="1337733"/>
                  </a:cubicBezTo>
                  <a:cubicBezTo>
                    <a:pt x="924983" y="1459794"/>
                    <a:pt x="952500" y="1552222"/>
                    <a:pt x="990600" y="1638300"/>
                  </a:cubicBezTo>
                  <a:cubicBezTo>
                    <a:pt x="1028700" y="1724378"/>
                    <a:pt x="1067505" y="1800578"/>
                    <a:pt x="1109133" y="1854200"/>
                  </a:cubicBezTo>
                  <a:cubicBezTo>
                    <a:pt x="1150761" y="1907822"/>
                    <a:pt x="1162755" y="1905705"/>
                    <a:pt x="1240366" y="1960033"/>
                  </a:cubicBezTo>
                  <a:cubicBezTo>
                    <a:pt x="1317977" y="2014361"/>
                    <a:pt x="1452033" y="2118078"/>
                    <a:pt x="1574800" y="2180167"/>
                  </a:cubicBezTo>
                  <a:cubicBezTo>
                    <a:pt x="1697567" y="2242256"/>
                    <a:pt x="1808338" y="2271889"/>
                    <a:pt x="1976966" y="2332567"/>
                  </a:cubicBezTo>
                  <a:cubicBezTo>
                    <a:pt x="2145594" y="2393245"/>
                    <a:pt x="2368549" y="2480028"/>
                    <a:pt x="2586566" y="2544233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6" name="フリーフォーム: 図形 264"/>
            <p:cNvSpPr/>
            <p:nvPr/>
          </p:nvSpPr>
          <p:spPr>
            <a:xfrm>
              <a:off x="12204700" y="7848600"/>
              <a:ext cx="2267171" cy="662874"/>
            </a:xfrm>
            <a:custGeom>
              <a:avLst/>
              <a:gdLst>
                <a:gd name="connsiteX0" fmla="*/ 0 w 2267171"/>
                <a:gd name="connsiteY0" fmla="*/ 0 h 662874"/>
                <a:gd name="connsiteX1" fmla="*/ 452967 w 2267171"/>
                <a:gd name="connsiteY1" fmla="*/ 114300 h 662874"/>
                <a:gd name="connsiteX2" fmla="*/ 924983 w 2267171"/>
                <a:gd name="connsiteY2" fmla="*/ 254000 h 662874"/>
                <a:gd name="connsiteX3" fmla="*/ 1394883 w 2267171"/>
                <a:gd name="connsiteY3" fmla="*/ 463550 h 662874"/>
                <a:gd name="connsiteX4" fmla="*/ 1672167 w 2267171"/>
                <a:gd name="connsiteY4" fmla="*/ 579967 h 662874"/>
                <a:gd name="connsiteX5" fmla="*/ 1953683 w 2267171"/>
                <a:gd name="connsiteY5" fmla="*/ 662517 h 662874"/>
                <a:gd name="connsiteX6" fmla="*/ 2226733 w 2267171"/>
                <a:gd name="connsiteY6" fmla="*/ 609600 h 662874"/>
                <a:gd name="connsiteX7" fmla="*/ 2260600 w 2267171"/>
                <a:gd name="connsiteY7" fmla="*/ 601133 h 66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7171" h="662874">
                  <a:moveTo>
                    <a:pt x="0" y="0"/>
                  </a:moveTo>
                  <a:cubicBezTo>
                    <a:pt x="149401" y="35983"/>
                    <a:pt x="298803" y="71967"/>
                    <a:pt x="452967" y="114300"/>
                  </a:cubicBezTo>
                  <a:cubicBezTo>
                    <a:pt x="607131" y="156633"/>
                    <a:pt x="767997" y="195792"/>
                    <a:pt x="924983" y="254000"/>
                  </a:cubicBezTo>
                  <a:cubicBezTo>
                    <a:pt x="1081969" y="312208"/>
                    <a:pt x="1270352" y="409222"/>
                    <a:pt x="1394883" y="463550"/>
                  </a:cubicBezTo>
                  <a:cubicBezTo>
                    <a:pt x="1519414" y="517878"/>
                    <a:pt x="1579034" y="546806"/>
                    <a:pt x="1672167" y="579967"/>
                  </a:cubicBezTo>
                  <a:cubicBezTo>
                    <a:pt x="1765300" y="613128"/>
                    <a:pt x="1861255" y="657578"/>
                    <a:pt x="1953683" y="662517"/>
                  </a:cubicBezTo>
                  <a:cubicBezTo>
                    <a:pt x="2046111" y="667456"/>
                    <a:pt x="2175580" y="619831"/>
                    <a:pt x="2226733" y="609600"/>
                  </a:cubicBezTo>
                  <a:cubicBezTo>
                    <a:pt x="2277886" y="599369"/>
                    <a:pt x="2269243" y="600251"/>
                    <a:pt x="2260600" y="601133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7" name="フリーフォーム: 図形 265"/>
            <p:cNvSpPr/>
            <p:nvPr/>
          </p:nvSpPr>
          <p:spPr>
            <a:xfrm>
              <a:off x="11271250" y="7115175"/>
              <a:ext cx="400050" cy="203200"/>
            </a:xfrm>
            <a:custGeom>
              <a:avLst/>
              <a:gdLst>
                <a:gd name="connsiteX0" fmla="*/ 0 w 400050"/>
                <a:gd name="connsiteY0" fmla="*/ 0 h 203200"/>
                <a:gd name="connsiteX1" fmla="*/ 142875 w 400050"/>
                <a:gd name="connsiteY1" fmla="*/ 101600 h 203200"/>
                <a:gd name="connsiteX2" fmla="*/ 254000 w 400050"/>
                <a:gd name="connsiteY2" fmla="*/ 152400 h 203200"/>
                <a:gd name="connsiteX3" fmla="*/ 400050 w 400050"/>
                <a:gd name="connsiteY3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03200">
                  <a:moveTo>
                    <a:pt x="0" y="0"/>
                  </a:moveTo>
                  <a:cubicBezTo>
                    <a:pt x="50271" y="38100"/>
                    <a:pt x="100542" y="76200"/>
                    <a:pt x="142875" y="101600"/>
                  </a:cubicBezTo>
                  <a:cubicBezTo>
                    <a:pt x="185208" y="127000"/>
                    <a:pt x="211138" y="135467"/>
                    <a:pt x="254000" y="152400"/>
                  </a:cubicBezTo>
                  <a:cubicBezTo>
                    <a:pt x="296862" y="169333"/>
                    <a:pt x="348456" y="186266"/>
                    <a:pt x="400050" y="203200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8" name="フリーフォーム: 図形 267"/>
            <p:cNvSpPr/>
            <p:nvPr/>
          </p:nvSpPr>
          <p:spPr>
            <a:xfrm>
              <a:off x="10867522" y="5181600"/>
              <a:ext cx="419603" cy="1927225"/>
            </a:xfrm>
            <a:custGeom>
              <a:avLst/>
              <a:gdLst>
                <a:gd name="connsiteX0" fmla="*/ 384678 w 419603"/>
                <a:gd name="connsiteY0" fmla="*/ 1927225 h 1927225"/>
                <a:gd name="connsiteX1" fmla="*/ 194178 w 419603"/>
                <a:gd name="connsiteY1" fmla="*/ 1746250 h 1927225"/>
                <a:gd name="connsiteX2" fmla="*/ 92578 w 419603"/>
                <a:gd name="connsiteY2" fmla="*/ 1577975 h 1927225"/>
                <a:gd name="connsiteX3" fmla="*/ 503 w 419603"/>
                <a:gd name="connsiteY3" fmla="*/ 1270000 h 1927225"/>
                <a:gd name="connsiteX4" fmla="*/ 64003 w 419603"/>
                <a:gd name="connsiteY4" fmla="*/ 1031875 h 1927225"/>
                <a:gd name="connsiteX5" fmla="*/ 232278 w 419603"/>
                <a:gd name="connsiteY5" fmla="*/ 539750 h 1927225"/>
                <a:gd name="connsiteX6" fmla="*/ 419603 w 419603"/>
                <a:gd name="connsiteY6" fmla="*/ 0 h 192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603" h="1927225">
                  <a:moveTo>
                    <a:pt x="384678" y="1927225"/>
                  </a:moveTo>
                  <a:cubicBezTo>
                    <a:pt x="313769" y="1865841"/>
                    <a:pt x="242861" y="1804458"/>
                    <a:pt x="194178" y="1746250"/>
                  </a:cubicBezTo>
                  <a:cubicBezTo>
                    <a:pt x="145495" y="1688042"/>
                    <a:pt x="124857" y="1657350"/>
                    <a:pt x="92578" y="1577975"/>
                  </a:cubicBezTo>
                  <a:cubicBezTo>
                    <a:pt x="60299" y="1498600"/>
                    <a:pt x="5265" y="1361017"/>
                    <a:pt x="503" y="1270000"/>
                  </a:cubicBezTo>
                  <a:cubicBezTo>
                    <a:pt x="-4259" y="1178983"/>
                    <a:pt x="25374" y="1153583"/>
                    <a:pt x="64003" y="1031875"/>
                  </a:cubicBezTo>
                  <a:cubicBezTo>
                    <a:pt x="102632" y="910167"/>
                    <a:pt x="173011" y="711729"/>
                    <a:pt x="232278" y="539750"/>
                  </a:cubicBezTo>
                  <a:cubicBezTo>
                    <a:pt x="291545" y="367771"/>
                    <a:pt x="355574" y="183885"/>
                    <a:pt x="419603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9" name="フリーフォーム: 図形 271"/>
            <p:cNvSpPr/>
            <p:nvPr/>
          </p:nvSpPr>
          <p:spPr>
            <a:xfrm>
              <a:off x="11283950" y="4295775"/>
              <a:ext cx="285750" cy="895350"/>
            </a:xfrm>
            <a:custGeom>
              <a:avLst/>
              <a:gdLst>
                <a:gd name="connsiteX0" fmla="*/ 0 w 285750"/>
                <a:gd name="connsiteY0" fmla="*/ 895350 h 895350"/>
                <a:gd name="connsiteX1" fmla="*/ 285750 w 285750"/>
                <a:gd name="connsiteY1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895350">
                  <a:moveTo>
                    <a:pt x="0" y="895350"/>
                  </a:moveTo>
                  <a:lnTo>
                    <a:pt x="285750" y="0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0" name="フリーフォーム: 図形 273"/>
            <p:cNvSpPr/>
            <p:nvPr/>
          </p:nvSpPr>
          <p:spPr>
            <a:xfrm>
              <a:off x="11577320" y="1793240"/>
              <a:ext cx="975360" cy="2509520"/>
            </a:xfrm>
            <a:custGeom>
              <a:avLst/>
              <a:gdLst>
                <a:gd name="connsiteX0" fmla="*/ 0 w 975360"/>
                <a:gd name="connsiteY0" fmla="*/ 2509520 h 2509520"/>
                <a:gd name="connsiteX1" fmla="*/ 452120 w 975360"/>
                <a:gd name="connsiteY1" fmla="*/ 1031240 h 2509520"/>
                <a:gd name="connsiteX2" fmla="*/ 726440 w 975360"/>
                <a:gd name="connsiteY2" fmla="*/ 330200 h 2509520"/>
                <a:gd name="connsiteX3" fmla="*/ 975360 w 975360"/>
                <a:gd name="connsiteY3" fmla="*/ 0 h 250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360" h="2509520">
                  <a:moveTo>
                    <a:pt x="0" y="2509520"/>
                  </a:moveTo>
                  <a:cubicBezTo>
                    <a:pt x="165523" y="1951990"/>
                    <a:pt x="331047" y="1394460"/>
                    <a:pt x="452120" y="1031240"/>
                  </a:cubicBezTo>
                  <a:cubicBezTo>
                    <a:pt x="573193" y="668020"/>
                    <a:pt x="639233" y="502073"/>
                    <a:pt x="726440" y="330200"/>
                  </a:cubicBezTo>
                  <a:cubicBezTo>
                    <a:pt x="813647" y="158327"/>
                    <a:pt x="914400" y="62653"/>
                    <a:pt x="975360" y="0"/>
                  </a:cubicBez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121" name="図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7908" y="-207078"/>
            <a:ext cx="5419325" cy="3659717"/>
          </a:xfrm>
          <a:prstGeom prst="rect">
            <a:avLst/>
          </a:prstGeom>
        </p:spPr>
      </p:pic>
      <p:sp>
        <p:nvSpPr>
          <p:cNvPr id="1122" name="フリーフォーム: 図形 49"/>
          <p:cNvSpPr/>
          <p:nvPr/>
        </p:nvSpPr>
        <p:spPr>
          <a:xfrm>
            <a:off x="-3175" y="5021003"/>
            <a:ext cx="6873875" cy="4619625"/>
          </a:xfrm>
          <a:custGeom>
            <a:avLst/>
            <a:gdLst>
              <a:gd name="connsiteX0" fmla="*/ 0 w 6873875"/>
              <a:gd name="connsiteY0" fmla="*/ 0 h 4619625"/>
              <a:gd name="connsiteX1" fmla="*/ 168275 w 6873875"/>
              <a:gd name="connsiteY1" fmla="*/ 34925 h 4619625"/>
              <a:gd name="connsiteX2" fmla="*/ 288925 w 6873875"/>
              <a:gd name="connsiteY2" fmla="*/ 111125 h 4619625"/>
              <a:gd name="connsiteX3" fmla="*/ 250825 w 6873875"/>
              <a:gd name="connsiteY3" fmla="*/ 152400 h 4619625"/>
              <a:gd name="connsiteX4" fmla="*/ 304800 w 6873875"/>
              <a:gd name="connsiteY4" fmla="*/ 234950 h 4619625"/>
              <a:gd name="connsiteX5" fmla="*/ 266700 w 6873875"/>
              <a:gd name="connsiteY5" fmla="*/ 266700 h 4619625"/>
              <a:gd name="connsiteX6" fmla="*/ 279400 w 6873875"/>
              <a:gd name="connsiteY6" fmla="*/ 279400 h 4619625"/>
              <a:gd name="connsiteX7" fmla="*/ 384175 w 6873875"/>
              <a:gd name="connsiteY7" fmla="*/ 288925 h 4619625"/>
              <a:gd name="connsiteX8" fmla="*/ 396875 w 6873875"/>
              <a:gd name="connsiteY8" fmla="*/ 244475 h 4619625"/>
              <a:gd name="connsiteX9" fmla="*/ 469900 w 6873875"/>
              <a:gd name="connsiteY9" fmla="*/ 82550 h 4619625"/>
              <a:gd name="connsiteX10" fmla="*/ 587375 w 6873875"/>
              <a:gd name="connsiteY10" fmla="*/ 165100 h 4619625"/>
              <a:gd name="connsiteX11" fmla="*/ 936625 w 6873875"/>
              <a:gd name="connsiteY11" fmla="*/ 463550 h 4619625"/>
              <a:gd name="connsiteX12" fmla="*/ 1419225 w 6873875"/>
              <a:gd name="connsiteY12" fmla="*/ 1085850 h 4619625"/>
              <a:gd name="connsiteX13" fmla="*/ 1555750 w 6873875"/>
              <a:gd name="connsiteY13" fmla="*/ 1311275 h 4619625"/>
              <a:gd name="connsiteX14" fmla="*/ 1552640 w 6873875"/>
              <a:gd name="connsiteY14" fmla="*/ 1314630 h 4619625"/>
              <a:gd name="connsiteX15" fmla="*/ 1771650 w 6873875"/>
              <a:gd name="connsiteY15" fmla="*/ 1927224 h 4619625"/>
              <a:gd name="connsiteX16" fmla="*/ 1851025 w 6873875"/>
              <a:gd name="connsiteY16" fmla="*/ 2098674 h 4619625"/>
              <a:gd name="connsiteX17" fmla="*/ 2047875 w 6873875"/>
              <a:gd name="connsiteY17" fmla="*/ 2327274 h 4619625"/>
              <a:gd name="connsiteX18" fmla="*/ 2225675 w 6873875"/>
              <a:gd name="connsiteY18" fmla="*/ 2559049 h 4619625"/>
              <a:gd name="connsiteX19" fmla="*/ 2217420 w 6873875"/>
              <a:gd name="connsiteY19" fmla="*/ 2571279 h 4619625"/>
              <a:gd name="connsiteX20" fmla="*/ 2219325 w 6873875"/>
              <a:gd name="connsiteY20" fmla="*/ 2568574 h 4619625"/>
              <a:gd name="connsiteX21" fmla="*/ 2305050 w 6873875"/>
              <a:gd name="connsiteY21" fmla="*/ 2638424 h 4619625"/>
              <a:gd name="connsiteX22" fmla="*/ 2419350 w 6873875"/>
              <a:gd name="connsiteY22" fmla="*/ 2813049 h 4619625"/>
              <a:gd name="connsiteX23" fmla="*/ 2720975 w 6873875"/>
              <a:gd name="connsiteY23" fmla="*/ 2908299 h 4619625"/>
              <a:gd name="connsiteX24" fmla="*/ 3016250 w 6873875"/>
              <a:gd name="connsiteY24" fmla="*/ 2882899 h 4619625"/>
              <a:gd name="connsiteX25" fmla="*/ 3448050 w 6873875"/>
              <a:gd name="connsiteY25" fmla="*/ 3025774 h 4619625"/>
              <a:gd name="connsiteX26" fmla="*/ 3594100 w 6873875"/>
              <a:gd name="connsiteY26" fmla="*/ 3105149 h 4619625"/>
              <a:gd name="connsiteX27" fmla="*/ 4057650 w 6873875"/>
              <a:gd name="connsiteY27" fmla="*/ 3390899 h 4619625"/>
              <a:gd name="connsiteX28" fmla="*/ 4197350 w 6873875"/>
              <a:gd name="connsiteY28" fmla="*/ 3489324 h 4619625"/>
              <a:gd name="connsiteX29" fmla="*/ 4305300 w 6873875"/>
              <a:gd name="connsiteY29" fmla="*/ 3530599 h 4619625"/>
              <a:gd name="connsiteX30" fmla="*/ 4651375 w 6873875"/>
              <a:gd name="connsiteY30" fmla="*/ 3587749 h 4619625"/>
              <a:gd name="connsiteX31" fmla="*/ 4857750 w 6873875"/>
              <a:gd name="connsiteY31" fmla="*/ 3594099 h 4619625"/>
              <a:gd name="connsiteX32" fmla="*/ 5243379 w 6873875"/>
              <a:gd name="connsiteY32" fmla="*/ 3657366 h 4619625"/>
              <a:gd name="connsiteX33" fmla="*/ 5245100 w 6873875"/>
              <a:gd name="connsiteY33" fmla="*/ 3654425 h 4619625"/>
              <a:gd name="connsiteX34" fmla="*/ 5645150 w 6873875"/>
              <a:gd name="connsiteY34" fmla="*/ 3641725 h 4619625"/>
              <a:gd name="connsiteX35" fmla="*/ 6061075 w 6873875"/>
              <a:gd name="connsiteY35" fmla="*/ 3702050 h 4619625"/>
              <a:gd name="connsiteX36" fmla="*/ 6423025 w 6873875"/>
              <a:gd name="connsiteY36" fmla="*/ 3857625 h 4619625"/>
              <a:gd name="connsiteX37" fmla="*/ 6607175 w 6873875"/>
              <a:gd name="connsiteY37" fmla="*/ 4016375 h 4619625"/>
              <a:gd name="connsiteX38" fmla="*/ 6797675 w 6873875"/>
              <a:gd name="connsiteY38" fmla="*/ 4108450 h 4619625"/>
              <a:gd name="connsiteX39" fmla="*/ 6826250 w 6873875"/>
              <a:gd name="connsiteY39" fmla="*/ 4102100 h 4619625"/>
              <a:gd name="connsiteX40" fmla="*/ 6873875 w 6873875"/>
              <a:gd name="connsiteY40" fmla="*/ 4127500 h 4619625"/>
              <a:gd name="connsiteX41" fmla="*/ 6873875 w 6873875"/>
              <a:gd name="connsiteY41" fmla="*/ 4619625 h 4619625"/>
              <a:gd name="connsiteX42" fmla="*/ 6276975 w 6873875"/>
              <a:gd name="connsiteY42" fmla="*/ 4318000 h 4619625"/>
              <a:gd name="connsiteX43" fmla="*/ 6169025 w 6873875"/>
              <a:gd name="connsiteY43" fmla="*/ 4165600 h 4619625"/>
              <a:gd name="connsiteX44" fmla="*/ 5756275 w 6873875"/>
              <a:gd name="connsiteY44" fmla="*/ 4073525 h 4619625"/>
              <a:gd name="connsiteX45" fmla="*/ 5537200 w 6873875"/>
              <a:gd name="connsiteY45" fmla="*/ 4083050 h 4619625"/>
              <a:gd name="connsiteX46" fmla="*/ 5273675 w 6873875"/>
              <a:gd name="connsiteY46" fmla="*/ 4010025 h 4619625"/>
              <a:gd name="connsiteX47" fmla="*/ 5194402 w 6873875"/>
              <a:gd name="connsiteY47" fmla="*/ 3968302 h 4619625"/>
              <a:gd name="connsiteX48" fmla="*/ 5194300 w 6873875"/>
              <a:gd name="connsiteY48" fmla="*/ 3968749 h 4619625"/>
              <a:gd name="connsiteX49" fmla="*/ 4622800 w 6873875"/>
              <a:gd name="connsiteY49" fmla="*/ 3825874 h 4619625"/>
              <a:gd name="connsiteX50" fmla="*/ 4533900 w 6873875"/>
              <a:gd name="connsiteY50" fmla="*/ 3829049 h 4619625"/>
              <a:gd name="connsiteX51" fmla="*/ 4489450 w 6873875"/>
              <a:gd name="connsiteY51" fmla="*/ 3794124 h 4619625"/>
              <a:gd name="connsiteX52" fmla="*/ 3406775 w 6873875"/>
              <a:gd name="connsiteY52" fmla="*/ 3467099 h 4619625"/>
              <a:gd name="connsiteX53" fmla="*/ 3371850 w 6873875"/>
              <a:gd name="connsiteY53" fmla="*/ 3492499 h 4619625"/>
              <a:gd name="connsiteX54" fmla="*/ 3155950 w 6873875"/>
              <a:gd name="connsiteY54" fmla="*/ 3435349 h 4619625"/>
              <a:gd name="connsiteX55" fmla="*/ 2860675 w 6873875"/>
              <a:gd name="connsiteY55" fmla="*/ 3340099 h 4619625"/>
              <a:gd name="connsiteX56" fmla="*/ 2692400 w 6873875"/>
              <a:gd name="connsiteY56" fmla="*/ 3248024 h 4619625"/>
              <a:gd name="connsiteX57" fmla="*/ 2578100 w 6873875"/>
              <a:gd name="connsiteY57" fmla="*/ 3200399 h 4619625"/>
              <a:gd name="connsiteX58" fmla="*/ 2241550 w 6873875"/>
              <a:gd name="connsiteY58" fmla="*/ 3101974 h 4619625"/>
              <a:gd name="connsiteX59" fmla="*/ 2178050 w 6873875"/>
              <a:gd name="connsiteY59" fmla="*/ 3181349 h 4619625"/>
              <a:gd name="connsiteX60" fmla="*/ 2171700 w 6873875"/>
              <a:gd name="connsiteY60" fmla="*/ 3140074 h 4619625"/>
              <a:gd name="connsiteX61" fmla="*/ 2219325 w 6873875"/>
              <a:gd name="connsiteY61" fmla="*/ 3086099 h 4619625"/>
              <a:gd name="connsiteX62" fmla="*/ 2117725 w 6873875"/>
              <a:gd name="connsiteY62" fmla="*/ 3047999 h 4619625"/>
              <a:gd name="connsiteX63" fmla="*/ 1969260 w 6873875"/>
              <a:gd name="connsiteY63" fmla="*/ 2938923 h 4619625"/>
              <a:gd name="connsiteX64" fmla="*/ 1968500 w 6873875"/>
              <a:gd name="connsiteY64" fmla="*/ 2940049 h 4619625"/>
              <a:gd name="connsiteX65" fmla="*/ 1927225 w 6873875"/>
              <a:gd name="connsiteY65" fmla="*/ 2901949 h 4619625"/>
              <a:gd name="connsiteX66" fmla="*/ 1743075 w 6873875"/>
              <a:gd name="connsiteY66" fmla="*/ 2746374 h 4619625"/>
              <a:gd name="connsiteX67" fmla="*/ 1657350 w 6873875"/>
              <a:gd name="connsiteY67" fmla="*/ 2606674 h 4619625"/>
              <a:gd name="connsiteX68" fmla="*/ 1298575 w 6873875"/>
              <a:gd name="connsiteY68" fmla="*/ 1958974 h 4619625"/>
              <a:gd name="connsiteX69" fmla="*/ 1298575 w 6873875"/>
              <a:gd name="connsiteY69" fmla="*/ 1917699 h 4619625"/>
              <a:gd name="connsiteX70" fmla="*/ 1233163 w 6873875"/>
              <a:gd name="connsiteY70" fmla="*/ 1659164 h 4619625"/>
              <a:gd name="connsiteX71" fmla="*/ 1231900 w 6873875"/>
              <a:gd name="connsiteY71" fmla="*/ 1660525 h 4619625"/>
              <a:gd name="connsiteX72" fmla="*/ 730250 w 6873875"/>
              <a:gd name="connsiteY72" fmla="*/ 917575 h 4619625"/>
              <a:gd name="connsiteX73" fmla="*/ 625475 w 6873875"/>
              <a:gd name="connsiteY73" fmla="*/ 790575 h 4619625"/>
              <a:gd name="connsiteX74" fmla="*/ 339725 w 6873875"/>
              <a:gd name="connsiteY74" fmla="*/ 530225 h 4619625"/>
              <a:gd name="connsiteX75" fmla="*/ 0 w 6873875"/>
              <a:gd name="connsiteY75" fmla="*/ 396875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73875" h="4619625">
                <a:moveTo>
                  <a:pt x="0" y="0"/>
                </a:moveTo>
                <a:lnTo>
                  <a:pt x="168275" y="34925"/>
                </a:lnTo>
                <a:lnTo>
                  <a:pt x="288925" y="111125"/>
                </a:lnTo>
                <a:lnTo>
                  <a:pt x="250825" y="152400"/>
                </a:lnTo>
                <a:lnTo>
                  <a:pt x="304800" y="234950"/>
                </a:lnTo>
                <a:lnTo>
                  <a:pt x="266700" y="266700"/>
                </a:lnTo>
                <a:lnTo>
                  <a:pt x="279400" y="279400"/>
                </a:lnTo>
                <a:lnTo>
                  <a:pt x="384175" y="288925"/>
                </a:lnTo>
                <a:lnTo>
                  <a:pt x="396875" y="244475"/>
                </a:lnTo>
                <a:lnTo>
                  <a:pt x="469900" y="82550"/>
                </a:lnTo>
                <a:lnTo>
                  <a:pt x="587375" y="165100"/>
                </a:lnTo>
                <a:lnTo>
                  <a:pt x="936625" y="463550"/>
                </a:lnTo>
                <a:lnTo>
                  <a:pt x="1419225" y="1085850"/>
                </a:lnTo>
                <a:lnTo>
                  <a:pt x="1555750" y="1311275"/>
                </a:lnTo>
                <a:lnTo>
                  <a:pt x="1552640" y="1314630"/>
                </a:lnTo>
                <a:lnTo>
                  <a:pt x="1771650" y="1927224"/>
                </a:lnTo>
                <a:lnTo>
                  <a:pt x="1851025" y="2098674"/>
                </a:lnTo>
                <a:lnTo>
                  <a:pt x="2047875" y="2327274"/>
                </a:lnTo>
                <a:lnTo>
                  <a:pt x="2225675" y="2559049"/>
                </a:lnTo>
                <a:lnTo>
                  <a:pt x="2217420" y="2571279"/>
                </a:lnTo>
                <a:lnTo>
                  <a:pt x="2219325" y="2568574"/>
                </a:lnTo>
                <a:lnTo>
                  <a:pt x="2305050" y="2638424"/>
                </a:lnTo>
                <a:lnTo>
                  <a:pt x="2419350" y="2813049"/>
                </a:lnTo>
                <a:lnTo>
                  <a:pt x="2720975" y="2908299"/>
                </a:lnTo>
                <a:lnTo>
                  <a:pt x="3016250" y="2882899"/>
                </a:lnTo>
                <a:lnTo>
                  <a:pt x="3448050" y="3025774"/>
                </a:lnTo>
                <a:lnTo>
                  <a:pt x="3594100" y="3105149"/>
                </a:lnTo>
                <a:lnTo>
                  <a:pt x="4057650" y="3390899"/>
                </a:lnTo>
                <a:lnTo>
                  <a:pt x="4197350" y="3489324"/>
                </a:lnTo>
                <a:lnTo>
                  <a:pt x="4305300" y="3530599"/>
                </a:lnTo>
                <a:lnTo>
                  <a:pt x="4651375" y="3587749"/>
                </a:lnTo>
                <a:lnTo>
                  <a:pt x="4857750" y="3594099"/>
                </a:lnTo>
                <a:lnTo>
                  <a:pt x="5243379" y="3657366"/>
                </a:lnTo>
                <a:lnTo>
                  <a:pt x="5245100" y="3654425"/>
                </a:lnTo>
                <a:lnTo>
                  <a:pt x="5645150" y="3641725"/>
                </a:lnTo>
                <a:lnTo>
                  <a:pt x="6061075" y="3702050"/>
                </a:lnTo>
                <a:lnTo>
                  <a:pt x="6423025" y="3857625"/>
                </a:lnTo>
                <a:lnTo>
                  <a:pt x="6607175" y="4016375"/>
                </a:lnTo>
                <a:lnTo>
                  <a:pt x="6797675" y="4108450"/>
                </a:lnTo>
                <a:lnTo>
                  <a:pt x="6826250" y="4102100"/>
                </a:lnTo>
                <a:lnTo>
                  <a:pt x="6873875" y="4127500"/>
                </a:lnTo>
                <a:lnTo>
                  <a:pt x="6873875" y="4619625"/>
                </a:lnTo>
                <a:lnTo>
                  <a:pt x="6276975" y="4318000"/>
                </a:lnTo>
                <a:lnTo>
                  <a:pt x="6169025" y="4165600"/>
                </a:lnTo>
                <a:lnTo>
                  <a:pt x="5756275" y="4073525"/>
                </a:lnTo>
                <a:lnTo>
                  <a:pt x="5537200" y="4083050"/>
                </a:lnTo>
                <a:lnTo>
                  <a:pt x="5273675" y="4010025"/>
                </a:lnTo>
                <a:lnTo>
                  <a:pt x="5194402" y="3968302"/>
                </a:lnTo>
                <a:lnTo>
                  <a:pt x="5194300" y="3968749"/>
                </a:lnTo>
                <a:lnTo>
                  <a:pt x="4622800" y="3825874"/>
                </a:lnTo>
                <a:lnTo>
                  <a:pt x="4533900" y="3829049"/>
                </a:lnTo>
                <a:lnTo>
                  <a:pt x="4489450" y="3794124"/>
                </a:lnTo>
                <a:lnTo>
                  <a:pt x="3406775" y="3467099"/>
                </a:lnTo>
                <a:lnTo>
                  <a:pt x="3371850" y="3492499"/>
                </a:lnTo>
                <a:lnTo>
                  <a:pt x="3155950" y="3435349"/>
                </a:lnTo>
                <a:lnTo>
                  <a:pt x="2860675" y="3340099"/>
                </a:lnTo>
                <a:lnTo>
                  <a:pt x="2692400" y="3248024"/>
                </a:lnTo>
                <a:lnTo>
                  <a:pt x="2578100" y="3200399"/>
                </a:lnTo>
                <a:lnTo>
                  <a:pt x="2241550" y="3101974"/>
                </a:lnTo>
                <a:lnTo>
                  <a:pt x="2178050" y="3181349"/>
                </a:lnTo>
                <a:lnTo>
                  <a:pt x="2171700" y="3140074"/>
                </a:lnTo>
                <a:lnTo>
                  <a:pt x="2219325" y="3086099"/>
                </a:lnTo>
                <a:lnTo>
                  <a:pt x="2117725" y="3047999"/>
                </a:lnTo>
                <a:lnTo>
                  <a:pt x="1969260" y="2938923"/>
                </a:lnTo>
                <a:lnTo>
                  <a:pt x="1968500" y="2940049"/>
                </a:lnTo>
                <a:lnTo>
                  <a:pt x="1927225" y="2901949"/>
                </a:lnTo>
                <a:lnTo>
                  <a:pt x="1743075" y="2746374"/>
                </a:lnTo>
                <a:lnTo>
                  <a:pt x="1657350" y="2606674"/>
                </a:lnTo>
                <a:lnTo>
                  <a:pt x="1298575" y="1958974"/>
                </a:lnTo>
                <a:lnTo>
                  <a:pt x="1298575" y="1917699"/>
                </a:lnTo>
                <a:lnTo>
                  <a:pt x="1233163" y="1659164"/>
                </a:lnTo>
                <a:lnTo>
                  <a:pt x="1231900" y="1660525"/>
                </a:lnTo>
                <a:lnTo>
                  <a:pt x="730250" y="917575"/>
                </a:lnTo>
                <a:lnTo>
                  <a:pt x="625475" y="790575"/>
                </a:lnTo>
                <a:lnTo>
                  <a:pt x="339725" y="530225"/>
                </a:lnTo>
                <a:lnTo>
                  <a:pt x="0" y="3968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: 図形 97"/>
          <p:cNvSpPr/>
          <p:nvPr/>
        </p:nvSpPr>
        <p:spPr>
          <a:xfrm>
            <a:off x="868438" y="7081280"/>
            <a:ext cx="1677306" cy="2364694"/>
          </a:xfrm>
          <a:custGeom>
            <a:avLst/>
            <a:gdLst>
              <a:gd name="connsiteX0" fmla="*/ 2673350 w 2673350"/>
              <a:gd name="connsiteY0" fmla="*/ 0 h 2749550"/>
              <a:gd name="connsiteX1" fmla="*/ 2139950 w 2673350"/>
              <a:gd name="connsiteY1" fmla="*/ 958850 h 2749550"/>
              <a:gd name="connsiteX2" fmla="*/ 1574800 w 2673350"/>
              <a:gd name="connsiteY2" fmla="*/ 2000250 h 2749550"/>
              <a:gd name="connsiteX3" fmla="*/ 0 w 2673350"/>
              <a:gd name="connsiteY3" fmla="*/ 2749550 h 2749550"/>
              <a:gd name="connsiteX0" fmla="*/ 2533649 w 2533649"/>
              <a:gd name="connsiteY0" fmla="*/ 0 h 2713037"/>
              <a:gd name="connsiteX1" fmla="*/ 2000249 w 2533649"/>
              <a:gd name="connsiteY1" fmla="*/ 958850 h 2713037"/>
              <a:gd name="connsiteX2" fmla="*/ 1435099 w 2533649"/>
              <a:gd name="connsiteY2" fmla="*/ 2000250 h 2713037"/>
              <a:gd name="connsiteX3" fmla="*/ 0 w 2533649"/>
              <a:gd name="connsiteY3" fmla="*/ 2713037 h 2713037"/>
              <a:gd name="connsiteX0" fmla="*/ 1677306 w 1677306"/>
              <a:gd name="connsiteY0" fmla="*/ 0 h 2364694"/>
              <a:gd name="connsiteX1" fmla="*/ 1143906 w 1677306"/>
              <a:gd name="connsiteY1" fmla="*/ 958850 h 2364694"/>
              <a:gd name="connsiteX2" fmla="*/ 578756 w 1677306"/>
              <a:gd name="connsiteY2" fmla="*/ 2000250 h 2364694"/>
              <a:gd name="connsiteX3" fmla="*/ 0 w 1677306"/>
              <a:gd name="connsiteY3" fmla="*/ 2364694 h 23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306" h="2364694">
                <a:moveTo>
                  <a:pt x="1677306" y="0"/>
                </a:moveTo>
                <a:cubicBezTo>
                  <a:pt x="1502152" y="312737"/>
                  <a:pt x="1326998" y="625475"/>
                  <a:pt x="1143906" y="958850"/>
                </a:cubicBezTo>
                <a:cubicBezTo>
                  <a:pt x="960814" y="1292225"/>
                  <a:pt x="935414" y="1701800"/>
                  <a:pt x="578756" y="2000250"/>
                </a:cubicBezTo>
                <a:cubicBezTo>
                  <a:pt x="222098" y="2298700"/>
                  <a:pt x="282575" y="2316011"/>
                  <a:pt x="0" y="2364694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: 図形 51"/>
          <p:cNvSpPr/>
          <p:nvPr/>
        </p:nvSpPr>
        <p:spPr>
          <a:xfrm>
            <a:off x="2606675" y="4244931"/>
            <a:ext cx="4089400" cy="2774950"/>
          </a:xfrm>
          <a:custGeom>
            <a:avLst/>
            <a:gdLst>
              <a:gd name="connsiteX0" fmla="*/ 4241800 w 4241800"/>
              <a:gd name="connsiteY0" fmla="*/ 0 h 2825750"/>
              <a:gd name="connsiteX1" fmla="*/ 2495550 w 4241800"/>
              <a:gd name="connsiteY1" fmla="*/ 628650 h 2825750"/>
              <a:gd name="connsiteX2" fmla="*/ 2025650 w 4241800"/>
              <a:gd name="connsiteY2" fmla="*/ 781050 h 2825750"/>
              <a:gd name="connsiteX3" fmla="*/ 1562100 w 4241800"/>
              <a:gd name="connsiteY3" fmla="*/ 958850 h 2825750"/>
              <a:gd name="connsiteX4" fmla="*/ 971550 w 4241800"/>
              <a:gd name="connsiteY4" fmla="*/ 1358900 h 2825750"/>
              <a:gd name="connsiteX5" fmla="*/ 381000 w 4241800"/>
              <a:gd name="connsiteY5" fmla="*/ 2076450 h 2825750"/>
              <a:gd name="connsiteX6" fmla="*/ 0 w 4241800"/>
              <a:gd name="connsiteY6" fmla="*/ 2825750 h 2825750"/>
              <a:gd name="connsiteX0" fmla="*/ 4089400 w 4089400"/>
              <a:gd name="connsiteY0" fmla="*/ 0 h 2774950"/>
              <a:gd name="connsiteX1" fmla="*/ 2495550 w 4089400"/>
              <a:gd name="connsiteY1" fmla="*/ 577850 h 2774950"/>
              <a:gd name="connsiteX2" fmla="*/ 2025650 w 4089400"/>
              <a:gd name="connsiteY2" fmla="*/ 730250 h 2774950"/>
              <a:gd name="connsiteX3" fmla="*/ 1562100 w 4089400"/>
              <a:gd name="connsiteY3" fmla="*/ 908050 h 2774950"/>
              <a:gd name="connsiteX4" fmla="*/ 971550 w 4089400"/>
              <a:gd name="connsiteY4" fmla="*/ 1308100 h 2774950"/>
              <a:gd name="connsiteX5" fmla="*/ 381000 w 4089400"/>
              <a:gd name="connsiteY5" fmla="*/ 2025650 h 2774950"/>
              <a:gd name="connsiteX6" fmla="*/ 0 w 4089400"/>
              <a:gd name="connsiteY6" fmla="*/ 2774950 h 277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9400" h="2774950">
                <a:moveTo>
                  <a:pt x="4089400" y="0"/>
                </a:moveTo>
                <a:lnTo>
                  <a:pt x="2495550" y="577850"/>
                </a:lnTo>
                <a:cubicBezTo>
                  <a:pt x="2126192" y="708025"/>
                  <a:pt x="2181225" y="675217"/>
                  <a:pt x="2025650" y="730250"/>
                </a:cubicBezTo>
                <a:cubicBezTo>
                  <a:pt x="1870075" y="785283"/>
                  <a:pt x="1737783" y="811742"/>
                  <a:pt x="1562100" y="908050"/>
                </a:cubicBezTo>
                <a:cubicBezTo>
                  <a:pt x="1386417" y="1004358"/>
                  <a:pt x="1168400" y="1121833"/>
                  <a:pt x="971550" y="1308100"/>
                </a:cubicBezTo>
                <a:cubicBezTo>
                  <a:pt x="774700" y="1494367"/>
                  <a:pt x="542925" y="1781175"/>
                  <a:pt x="381000" y="2025650"/>
                </a:cubicBezTo>
                <a:cubicBezTo>
                  <a:pt x="219075" y="2270125"/>
                  <a:pt x="61383" y="2683933"/>
                  <a:pt x="0" y="2774950"/>
                </a:cubicBezTo>
              </a:path>
            </a:pathLst>
          </a:custGeom>
          <a:noFill/>
          <a:ln w="38100"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正方形/長方形 54"/>
          <p:cNvSpPr/>
          <p:nvPr/>
        </p:nvSpPr>
        <p:spPr>
          <a:xfrm rot="20432342">
            <a:off x="4940300" y="4752930"/>
            <a:ext cx="565150" cy="57150"/>
          </a:xfrm>
          <a:prstGeom prst="rect">
            <a:avLst/>
          </a:prstGeom>
          <a:solidFill>
            <a:srgbClr val="FFAA01"/>
          </a:solidFill>
          <a:ln>
            <a:solidFill>
              <a:srgbClr val="FFAA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正方形/長方形 55"/>
          <p:cNvSpPr/>
          <p:nvPr/>
        </p:nvSpPr>
        <p:spPr>
          <a:xfrm rot="18671088">
            <a:off x="3060700" y="5781631"/>
            <a:ext cx="565150" cy="57150"/>
          </a:xfrm>
          <a:prstGeom prst="rect">
            <a:avLst/>
          </a:prstGeom>
          <a:solidFill>
            <a:srgbClr val="FFAA01"/>
          </a:solidFill>
          <a:ln>
            <a:solidFill>
              <a:srgbClr val="FFAA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正方形/長方形 56"/>
          <p:cNvSpPr/>
          <p:nvPr/>
        </p:nvSpPr>
        <p:spPr>
          <a:xfrm rot="18022733">
            <a:off x="2308226" y="6994480"/>
            <a:ext cx="565150" cy="57150"/>
          </a:xfrm>
          <a:prstGeom prst="rect">
            <a:avLst/>
          </a:prstGeom>
          <a:solidFill>
            <a:srgbClr val="FFAA01"/>
          </a:solidFill>
          <a:ln>
            <a:solidFill>
              <a:srgbClr val="FFAA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テキスト ボックス 103"/>
          <p:cNvSpPr txBox="1"/>
          <p:nvPr/>
        </p:nvSpPr>
        <p:spPr>
          <a:xfrm>
            <a:off x="4664313" y="217996"/>
            <a:ext cx="2141750" cy="860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毎週</a:t>
            </a:r>
            <a:r>
              <a:rPr kumimoji="1" lang="en-US" altLang="ja-JP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  <a:r>
              <a:rPr kumimoji="1" lang="en-US" altLang="ja-JP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r>
              <a:rPr kumimoji="1" lang="ja-JP" altLang="en-US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日本テレビ系</a:t>
            </a:r>
            <a:endParaRPr kumimoji="1" lang="en-US" altLang="ja-JP" sz="1600" dirty="0">
              <a:solidFill>
                <a:srgbClr val="FD91E8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en-US" altLang="ja-JP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24:24</a:t>
            </a:r>
            <a:r>
              <a:rPr kumimoji="1" lang="ja-JP" altLang="en-US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～放送</a:t>
            </a:r>
            <a:endParaRPr kumimoji="1" lang="en-US" altLang="ja-JP" sz="1600" dirty="0">
              <a:solidFill>
                <a:srgbClr val="FD91E8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en-US" altLang="ja-JP" b="1" dirty="0" err="1">
                <a:solidFill>
                  <a:schemeClr val="accent1">
                    <a:lumMod val="7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TVer </a:t>
            </a:r>
            <a:r>
              <a:rPr kumimoji="1" lang="en-US" altLang="ja-JP" b="1" dirty="0">
                <a:solidFill>
                  <a:srgbClr val="92D05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Hulu </a:t>
            </a:r>
            <a:r>
              <a:rPr kumimoji="1" lang="ja-JP" altLang="en-US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で配信</a:t>
            </a:r>
            <a:r>
              <a:rPr kumimoji="1" lang="en-US" altLang="ja-JP" sz="1600" dirty="0">
                <a:solidFill>
                  <a:srgbClr val="FD91E8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</a:p>
        </p:txBody>
      </p:sp>
      <p:sp>
        <p:nvSpPr>
          <p:cNvPr id="1129" name="フリーフォーム: 図形 183"/>
          <p:cNvSpPr/>
          <p:nvPr/>
        </p:nvSpPr>
        <p:spPr>
          <a:xfrm rot="10800000" flipH="1">
            <a:off x="5131207" y="3963318"/>
            <a:ext cx="972650" cy="793752"/>
          </a:xfrm>
          <a:custGeom>
            <a:avLst/>
            <a:gdLst>
              <a:gd name="connsiteX0" fmla="*/ 63500 w 795867"/>
              <a:gd name="connsiteY0" fmla="*/ 0 h 414867"/>
              <a:gd name="connsiteX1" fmla="*/ 91017 w 795867"/>
              <a:gd name="connsiteY1" fmla="*/ 99483 h 414867"/>
              <a:gd name="connsiteX2" fmla="*/ 0 w 795867"/>
              <a:gd name="connsiteY2" fmla="*/ 194733 h 414867"/>
              <a:gd name="connsiteX3" fmla="*/ 122767 w 795867"/>
              <a:gd name="connsiteY3" fmla="*/ 414867 h 414867"/>
              <a:gd name="connsiteX4" fmla="*/ 503767 w 795867"/>
              <a:gd name="connsiteY4" fmla="*/ 359833 h 414867"/>
              <a:gd name="connsiteX5" fmla="*/ 715433 w 795867"/>
              <a:gd name="connsiteY5" fmla="*/ 389467 h 414867"/>
              <a:gd name="connsiteX6" fmla="*/ 795867 w 795867"/>
              <a:gd name="connsiteY6" fmla="*/ 215900 h 414867"/>
              <a:gd name="connsiteX7" fmla="*/ 594783 w 795867"/>
              <a:gd name="connsiteY7" fmla="*/ 44450 h 414867"/>
              <a:gd name="connsiteX8" fmla="*/ 224367 w 795867"/>
              <a:gd name="connsiteY8" fmla="*/ 78317 h 414867"/>
              <a:gd name="connsiteX9" fmla="*/ 150283 w 795867"/>
              <a:gd name="connsiteY9" fmla="*/ 46567 h 414867"/>
              <a:gd name="connsiteX10" fmla="*/ 63500 w 795867"/>
              <a:gd name="connsiteY10" fmla="*/ 0 h 414867"/>
              <a:gd name="connsiteX0" fmla="*/ 51177 w 795867"/>
              <a:gd name="connsiteY0" fmla="*/ 0 h 723901"/>
              <a:gd name="connsiteX1" fmla="*/ 91017 w 795867"/>
              <a:gd name="connsiteY1" fmla="*/ 408517 h 723901"/>
              <a:gd name="connsiteX2" fmla="*/ 0 w 795867"/>
              <a:gd name="connsiteY2" fmla="*/ 503767 h 723901"/>
              <a:gd name="connsiteX3" fmla="*/ 122767 w 795867"/>
              <a:gd name="connsiteY3" fmla="*/ 723901 h 723901"/>
              <a:gd name="connsiteX4" fmla="*/ 503767 w 795867"/>
              <a:gd name="connsiteY4" fmla="*/ 668867 h 723901"/>
              <a:gd name="connsiteX5" fmla="*/ 715433 w 795867"/>
              <a:gd name="connsiteY5" fmla="*/ 698501 h 723901"/>
              <a:gd name="connsiteX6" fmla="*/ 795867 w 795867"/>
              <a:gd name="connsiteY6" fmla="*/ 524934 h 723901"/>
              <a:gd name="connsiteX7" fmla="*/ 594783 w 795867"/>
              <a:gd name="connsiteY7" fmla="*/ 353484 h 723901"/>
              <a:gd name="connsiteX8" fmla="*/ 224367 w 795867"/>
              <a:gd name="connsiteY8" fmla="*/ 387351 h 723901"/>
              <a:gd name="connsiteX9" fmla="*/ 150283 w 795867"/>
              <a:gd name="connsiteY9" fmla="*/ 355601 h 723901"/>
              <a:gd name="connsiteX10" fmla="*/ 51177 w 795867"/>
              <a:gd name="connsiteY10" fmla="*/ 0 h 723901"/>
              <a:gd name="connsiteX0" fmla="*/ 79929 w 795867"/>
              <a:gd name="connsiteY0" fmla="*/ 0 h 778935"/>
              <a:gd name="connsiteX1" fmla="*/ 91017 w 795867"/>
              <a:gd name="connsiteY1" fmla="*/ 463551 h 778935"/>
              <a:gd name="connsiteX2" fmla="*/ 0 w 795867"/>
              <a:gd name="connsiteY2" fmla="*/ 558801 h 778935"/>
              <a:gd name="connsiteX3" fmla="*/ 122767 w 795867"/>
              <a:gd name="connsiteY3" fmla="*/ 778935 h 778935"/>
              <a:gd name="connsiteX4" fmla="*/ 503767 w 795867"/>
              <a:gd name="connsiteY4" fmla="*/ 723901 h 778935"/>
              <a:gd name="connsiteX5" fmla="*/ 715433 w 795867"/>
              <a:gd name="connsiteY5" fmla="*/ 753535 h 778935"/>
              <a:gd name="connsiteX6" fmla="*/ 795867 w 795867"/>
              <a:gd name="connsiteY6" fmla="*/ 579968 h 778935"/>
              <a:gd name="connsiteX7" fmla="*/ 594783 w 795867"/>
              <a:gd name="connsiteY7" fmla="*/ 408518 h 778935"/>
              <a:gd name="connsiteX8" fmla="*/ 224367 w 795867"/>
              <a:gd name="connsiteY8" fmla="*/ 442385 h 778935"/>
              <a:gd name="connsiteX9" fmla="*/ 150283 w 795867"/>
              <a:gd name="connsiteY9" fmla="*/ 410635 h 778935"/>
              <a:gd name="connsiteX10" fmla="*/ 79929 w 795867"/>
              <a:gd name="connsiteY10" fmla="*/ 0 h 778935"/>
              <a:gd name="connsiteX0" fmla="*/ 79929 w 795867"/>
              <a:gd name="connsiteY0" fmla="*/ 0 h 778935"/>
              <a:gd name="connsiteX1" fmla="*/ 91017 w 795867"/>
              <a:gd name="connsiteY1" fmla="*/ 463551 h 778935"/>
              <a:gd name="connsiteX2" fmla="*/ 0 w 795867"/>
              <a:gd name="connsiteY2" fmla="*/ 558801 h 778935"/>
              <a:gd name="connsiteX3" fmla="*/ 122767 w 795867"/>
              <a:gd name="connsiteY3" fmla="*/ 778935 h 778935"/>
              <a:gd name="connsiteX4" fmla="*/ 503767 w 795867"/>
              <a:gd name="connsiteY4" fmla="*/ 723901 h 778935"/>
              <a:gd name="connsiteX5" fmla="*/ 715433 w 795867"/>
              <a:gd name="connsiteY5" fmla="*/ 753535 h 778935"/>
              <a:gd name="connsiteX6" fmla="*/ 795867 w 795867"/>
              <a:gd name="connsiteY6" fmla="*/ 579968 h 778935"/>
              <a:gd name="connsiteX7" fmla="*/ 594783 w 795867"/>
              <a:gd name="connsiteY7" fmla="*/ 408518 h 778935"/>
              <a:gd name="connsiteX8" fmla="*/ 224367 w 795867"/>
              <a:gd name="connsiteY8" fmla="*/ 442385 h 778935"/>
              <a:gd name="connsiteX9" fmla="*/ 174928 w 795867"/>
              <a:gd name="connsiteY9" fmla="*/ 410635 h 778935"/>
              <a:gd name="connsiteX10" fmla="*/ 79929 w 795867"/>
              <a:gd name="connsiteY10" fmla="*/ 0 h 778935"/>
              <a:gd name="connsiteX0" fmla="*/ 79929 w 795867"/>
              <a:gd name="connsiteY0" fmla="*/ 0 h 778935"/>
              <a:gd name="connsiteX1" fmla="*/ 91017 w 795867"/>
              <a:gd name="connsiteY1" fmla="*/ 463551 h 778935"/>
              <a:gd name="connsiteX2" fmla="*/ 0 w 795867"/>
              <a:gd name="connsiteY2" fmla="*/ 558801 h 778935"/>
              <a:gd name="connsiteX3" fmla="*/ 122767 w 795867"/>
              <a:gd name="connsiteY3" fmla="*/ 778935 h 778935"/>
              <a:gd name="connsiteX4" fmla="*/ 503767 w 795867"/>
              <a:gd name="connsiteY4" fmla="*/ 723901 h 778935"/>
              <a:gd name="connsiteX5" fmla="*/ 715433 w 795867"/>
              <a:gd name="connsiteY5" fmla="*/ 753535 h 778935"/>
              <a:gd name="connsiteX6" fmla="*/ 795867 w 795867"/>
              <a:gd name="connsiteY6" fmla="*/ 579968 h 778935"/>
              <a:gd name="connsiteX7" fmla="*/ 594783 w 795867"/>
              <a:gd name="connsiteY7" fmla="*/ 408518 h 778935"/>
              <a:gd name="connsiteX8" fmla="*/ 339377 w 795867"/>
              <a:gd name="connsiteY8" fmla="*/ 442385 h 778935"/>
              <a:gd name="connsiteX9" fmla="*/ 174928 w 795867"/>
              <a:gd name="connsiteY9" fmla="*/ 410635 h 778935"/>
              <a:gd name="connsiteX10" fmla="*/ 79929 w 795867"/>
              <a:gd name="connsiteY10" fmla="*/ 0 h 778935"/>
              <a:gd name="connsiteX0" fmla="*/ 79929 w 795867"/>
              <a:gd name="connsiteY0" fmla="*/ 0 h 778935"/>
              <a:gd name="connsiteX1" fmla="*/ 123876 w 795867"/>
              <a:gd name="connsiteY1" fmla="*/ 459318 h 778935"/>
              <a:gd name="connsiteX2" fmla="*/ 0 w 795867"/>
              <a:gd name="connsiteY2" fmla="*/ 558801 h 778935"/>
              <a:gd name="connsiteX3" fmla="*/ 122767 w 795867"/>
              <a:gd name="connsiteY3" fmla="*/ 778935 h 778935"/>
              <a:gd name="connsiteX4" fmla="*/ 503767 w 795867"/>
              <a:gd name="connsiteY4" fmla="*/ 723901 h 778935"/>
              <a:gd name="connsiteX5" fmla="*/ 715433 w 795867"/>
              <a:gd name="connsiteY5" fmla="*/ 753535 h 778935"/>
              <a:gd name="connsiteX6" fmla="*/ 795867 w 795867"/>
              <a:gd name="connsiteY6" fmla="*/ 579968 h 778935"/>
              <a:gd name="connsiteX7" fmla="*/ 594783 w 795867"/>
              <a:gd name="connsiteY7" fmla="*/ 408518 h 778935"/>
              <a:gd name="connsiteX8" fmla="*/ 339377 w 795867"/>
              <a:gd name="connsiteY8" fmla="*/ 442385 h 778935"/>
              <a:gd name="connsiteX9" fmla="*/ 174928 w 795867"/>
              <a:gd name="connsiteY9" fmla="*/ 410635 h 778935"/>
              <a:gd name="connsiteX10" fmla="*/ 79929 w 795867"/>
              <a:gd name="connsiteY10" fmla="*/ 0 h 778935"/>
              <a:gd name="connsiteX0" fmla="*/ 79929 w 943737"/>
              <a:gd name="connsiteY0" fmla="*/ 0 h 778935"/>
              <a:gd name="connsiteX1" fmla="*/ 123876 w 943737"/>
              <a:gd name="connsiteY1" fmla="*/ 459318 h 778935"/>
              <a:gd name="connsiteX2" fmla="*/ 0 w 943737"/>
              <a:gd name="connsiteY2" fmla="*/ 558801 h 778935"/>
              <a:gd name="connsiteX3" fmla="*/ 122767 w 943737"/>
              <a:gd name="connsiteY3" fmla="*/ 778935 h 778935"/>
              <a:gd name="connsiteX4" fmla="*/ 503767 w 943737"/>
              <a:gd name="connsiteY4" fmla="*/ 723901 h 778935"/>
              <a:gd name="connsiteX5" fmla="*/ 715433 w 943737"/>
              <a:gd name="connsiteY5" fmla="*/ 753535 h 778935"/>
              <a:gd name="connsiteX6" fmla="*/ 943737 w 943737"/>
              <a:gd name="connsiteY6" fmla="*/ 582085 h 778935"/>
              <a:gd name="connsiteX7" fmla="*/ 594783 w 943737"/>
              <a:gd name="connsiteY7" fmla="*/ 408518 h 778935"/>
              <a:gd name="connsiteX8" fmla="*/ 339377 w 943737"/>
              <a:gd name="connsiteY8" fmla="*/ 442385 h 778935"/>
              <a:gd name="connsiteX9" fmla="*/ 174928 w 943737"/>
              <a:gd name="connsiteY9" fmla="*/ 410635 h 778935"/>
              <a:gd name="connsiteX10" fmla="*/ 79929 w 943737"/>
              <a:gd name="connsiteY10" fmla="*/ 0 h 778935"/>
              <a:gd name="connsiteX0" fmla="*/ 79929 w 943737"/>
              <a:gd name="connsiteY0" fmla="*/ 0 h 778935"/>
              <a:gd name="connsiteX1" fmla="*/ 123876 w 943737"/>
              <a:gd name="connsiteY1" fmla="*/ 459318 h 778935"/>
              <a:gd name="connsiteX2" fmla="*/ 0 w 943737"/>
              <a:gd name="connsiteY2" fmla="*/ 558801 h 778935"/>
              <a:gd name="connsiteX3" fmla="*/ 122767 w 943737"/>
              <a:gd name="connsiteY3" fmla="*/ 778935 h 778935"/>
              <a:gd name="connsiteX4" fmla="*/ 503767 w 943737"/>
              <a:gd name="connsiteY4" fmla="*/ 723901 h 778935"/>
              <a:gd name="connsiteX5" fmla="*/ 822229 w 943737"/>
              <a:gd name="connsiteY5" fmla="*/ 747185 h 778935"/>
              <a:gd name="connsiteX6" fmla="*/ 943737 w 943737"/>
              <a:gd name="connsiteY6" fmla="*/ 582085 h 778935"/>
              <a:gd name="connsiteX7" fmla="*/ 594783 w 943737"/>
              <a:gd name="connsiteY7" fmla="*/ 408518 h 778935"/>
              <a:gd name="connsiteX8" fmla="*/ 339377 w 943737"/>
              <a:gd name="connsiteY8" fmla="*/ 442385 h 778935"/>
              <a:gd name="connsiteX9" fmla="*/ 174928 w 943737"/>
              <a:gd name="connsiteY9" fmla="*/ 410635 h 778935"/>
              <a:gd name="connsiteX10" fmla="*/ 79929 w 943737"/>
              <a:gd name="connsiteY10" fmla="*/ 0 h 778935"/>
              <a:gd name="connsiteX0" fmla="*/ 79929 w 943737"/>
              <a:gd name="connsiteY0" fmla="*/ 0 h 778935"/>
              <a:gd name="connsiteX1" fmla="*/ 123876 w 943737"/>
              <a:gd name="connsiteY1" fmla="*/ 459318 h 778935"/>
              <a:gd name="connsiteX2" fmla="*/ 0 w 943737"/>
              <a:gd name="connsiteY2" fmla="*/ 558801 h 778935"/>
              <a:gd name="connsiteX3" fmla="*/ 122767 w 943737"/>
              <a:gd name="connsiteY3" fmla="*/ 778935 h 778935"/>
              <a:gd name="connsiteX4" fmla="*/ 503767 w 943737"/>
              <a:gd name="connsiteY4" fmla="*/ 723901 h 778935"/>
              <a:gd name="connsiteX5" fmla="*/ 822229 w 943737"/>
              <a:gd name="connsiteY5" fmla="*/ 747185 h 778935"/>
              <a:gd name="connsiteX6" fmla="*/ 943737 w 943737"/>
              <a:gd name="connsiteY6" fmla="*/ 582085 h 778935"/>
              <a:gd name="connsiteX7" fmla="*/ 869985 w 943737"/>
              <a:gd name="connsiteY7" fmla="*/ 429684 h 778935"/>
              <a:gd name="connsiteX8" fmla="*/ 339377 w 943737"/>
              <a:gd name="connsiteY8" fmla="*/ 442385 h 778935"/>
              <a:gd name="connsiteX9" fmla="*/ 174928 w 943737"/>
              <a:gd name="connsiteY9" fmla="*/ 410635 h 778935"/>
              <a:gd name="connsiteX10" fmla="*/ 79929 w 943737"/>
              <a:gd name="connsiteY10" fmla="*/ 0 h 778935"/>
              <a:gd name="connsiteX0" fmla="*/ 79929 w 943737"/>
              <a:gd name="connsiteY0" fmla="*/ 0 h 793752"/>
              <a:gd name="connsiteX1" fmla="*/ 123876 w 943737"/>
              <a:gd name="connsiteY1" fmla="*/ 459318 h 793752"/>
              <a:gd name="connsiteX2" fmla="*/ 0 w 943737"/>
              <a:gd name="connsiteY2" fmla="*/ 558801 h 793752"/>
              <a:gd name="connsiteX3" fmla="*/ 122767 w 943737"/>
              <a:gd name="connsiteY3" fmla="*/ 778935 h 793752"/>
              <a:gd name="connsiteX4" fmla="*/ 503767 w 943737"/>
              <a:gd name="connsiteY4" fmla="*/ 723901 h 793752"/>
              <a:gd name="connsiteX5" fmla="*/ 836605 w 943737"/>
              <a:gd name="connsiteY5" fmla="*/ 793752 h 793752"/>
              <a:gd name="connsiteX6" fmla="*/ 943737 w 943737"/>
              <a:gd name="connsiteY6" fmla="*/ 582085 h 793752"/>
              <a:gd name="connsiteX7" fmla="*/ 869985 w 943737"/>
              <a:gd name="connsiteY7" fmla="*/ 429684 h 793752"/>
              <a:gd name="connsiteX8" fmla="*/ 339377 w 943737"/>
              <a:gd name="connsiteY8" fmla="*/ 442385 h 793752"/>
              <a:gd name="connsiteX9" fmla="*/ 174928 w 943737"/>
              <a:gd name="connsiteY9" fmla="*/ 410635 h 793752"/>
              <a:gd name="connsiteX10" fmla="*/ 79929 w 943737"/>
              <a:gd name="connsiteY10" fmla="*/ 0 h 79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3737" h="793752">
                <a:moveTo>
                  <a:pt x="79929" y="0"/>
                </a:moveTo>
                <a:lnTo>
                  <a:pt x="123876" y="459318"/>
                </a:lnTo>
                <a:lnTo>
                  <a:pt x="0" y="558801"/>
                </a:lnTo>
                <a:lnTo>
                  <a:pt x="122767" y="778935"/>
                </a:lnTo>
                <a:lnTo>
                  <a:pt x="503767" y="723901"/>
                </a:lnTo>
                <a:lnTo>
                  <a:pt x="836605" y="793752"/>
                </a:lnTo>
                <a:lnTo>
                  <a:pt x="943737" y="582085"/>
                </a:lnTo>
                <a:lnTo>
                  <a:pt x="869985" y="429684"/>
                </a:lnTo>
                <a:lnTo>
                  <a:pt x="339377" y="442385"/>
                </a:lnTo>
                <a:lnTo>
                  <a:pt x="174928" y="410635"/>
                </a:lnTo>
                <a:lnTo>
                  <a:pt x="799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テキスト ボックス 180"/>
          <p:cNvSpPr txBox="1"/>
          <p:nvPr/>
        </p:nvSpPr>
        <p:spPr>
          <a:xfrm>
            <a:off x="5179308" y="400391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喜多見駅</a:t>
            </a:r>
          </a:p>
        </p:txBody>
      </p:sp>
      <p:sp>
        <p:nvSpPr>
          <p:cNvPr id="1131" name="フリーフォーム: 図形 185"/>
          <p:cNvSpPr/>
          <p:nvPr/>
        </p:nvSpPr>
        <p:spPr>
          <a:xfrm rot="10800000">
            <a:off x="2571072" y="5356323"/>
            <a:ext cx="907539" cy="498404"/>
          </a:xfrm>
          <a:custGeom>
            <a:avLst/>
            <a:gdLst>
              <a:gd name="connsiteX0" fmla="*/ 63500 w 795867"/>
              <a:gd name="connsiteY0" fmla="*/ 0 h 414867"/>
              <a:gd name="connsiteX1" fmla="*/ 91017 w 795867"/>
              <a:gd name="connsiteY1" fmla="*/ 99483 h 414867"/>
              <a:gd name="connsiteX2" fmla="*/ 0 w 795867"/>
              <a:gd name="connsiteY2" fmla="*/ 194733 h 414867"/>
              <a:gd name="connsiteX3" fmla="*/ 122767 w 795867"/>
              <a:gd name="connsiteY3" fmla="*/ 414867 h 414867"/>
              <a:gd name="connsiteX4" fmla="*/ 503767 w 795867"/>
              <a:gd name="connsiteY4" fmla="*/ 359833 h 414867"/>
              <a:gd name="connsiteX5" fmla="*/ 715433 w 795867"/>
              <a:gd name="connsiteY5" fmla="*/ 389467 h 414867"/>
              <a:gd name="connsiteX6" fmla="*/ 795867 w 795867"/>
              <a:gd name="connsiteY6" fmla="*/ 215900 h 414867"/>
              <a:gd name="connsiteX7" fmla="*/ 594783 w 795867"/>
              <a:gd name="connsiteY7" fmla="*/ 44450 h 414867"/>
              <a:gd name="connsiteX8" fmla="*/ 224367 w 795867"/>
              <a:gd name="connsiteY8" fmla="*/ 78317 h 414867"/>
              <a:gd name="connsiteX9" fmla="*/ 150283 w 795867"/>
              <a:gd name="connsiteY9" fmla="*/ 46567 h 414867"/>
              <a:gd name="connsiteX10" fmla="*/ 63500 w 795867"/>
              <a:gd name="connsiteY10" fmla="*/ 0 h 414867"/>
              <a:gd name="connsiteX0" fmla="*/ 337644 w 1070011"/>
              <a:gd name="connsiteY0" fmla="*/ 0 h 414867"/>
              <a:gd name="connsiteX1" fmla="*/ 365161 w 1070011"/>
              <a:gd name="connsiteY1" fmla="*/ 99483 h 414867"/>
              <a:gd name="connsiteX2" fmla="*/ 0 w 1070011"/>
              <a:gd name="connsiteY2" fmla="*/ 247505 h 414867"/>
              <a:gd name="connsiteX3" fmla="*/ 396911 w 1070011"/>
              <a:gd name="connsiteY3" fmla="*/ 414867 h 414867"/>
              <a:gd name="connsiteX4" fmla="*/ 777911 w 1070011"/>
              <a:gd name="connsiteY4" fmla="*/ 359833 h 414867"/>
              <a:gd name="connsiteX5" fmla="*/ 989577 w 1070011"/>
              <a:gd name="connsiteY5" fmla="*/ 389467 h 414867"/>
              <a:gd name="connsiteX6" fmla="*/ 1070011 w 1070011"/>
              <a:gd name="connsiteY6" fmla="*/ 215900 h 414867"/>
              <a:gd name="connsiteX7" fmla="*/ 868927 w 1070011"/>
              <a:gd name="connsiteY7" fmla="*/ 44450 h 414867"/>
              <a:gd name="connsiteX8" fmla="*/ 498511 w 1070011"/>
              <a:gd name="connsiteY8" fmla="*/ 78317 h 414867"/>
              <a:gd name="connsiteX9" fmla="*/ 424427 w 1070011"/>
              <a:gd name="connsiteY9" fmla="*/ 46567 h 414867"/>
              <a:gd name="connsiteX10" fmla="*/ 337644 w 1070011"/>
              <a:gd name="connsiteY10" fmla="*/ 0 h 414867"/>
              <a:gd name="connsiteX0" fmla="*/ 337644 w 1070011"/>
              <a:gd name="connsiteY0" fmla="*/ 0 h 421200"/>
              <a:gd name="connsiteX1" fmla="*/ 365161 w 1070011"/>
              <a:gd name="connsiteY1" fmla="*/ 99483 h 421200"/>
              <a:gd name="connsiteX2" fmla="*/ 0 w 1070011"/>
              <a:gd name="connsiteY2" fmla="*/ 247505 h 421200"/>
              <a:gd name="connsiteX3" fmla="*/ 30596 w 1070011"/>
              <a:gd name="connsiteY3" fmla="*/ 421200 h 421200"/>
              <a:gd name="connsiteX4" fmla="*/ 777911 w 1070011"/>
              <a:gd name="connsiteY4" fmla="*/ 359833 h 421200"/>
              <a:gd name="connsiteX5" fmla="*/ 989577 w 1070011"/>
              <a:gd name="connsiteY5" fmla="*/ 389467 h 421200"/>
              <a:gd name="connsiteX6" fmla="*/ 1070011 w 1070011"/>
              <a:gd name="connsiteY6" fmla="*/ 215900 h 421200"/>
              <a:gd name="connsiteX7" fmla="*/ 868927 w 1070011"/>
              <a:gd name="connsiteY7" fmla="*/ 44450 h 421200"/>
              <a:gd name="connsiteX8" fmla="*/ 498511 w 1070011"/>
              <a:gd name="connsiteY8" fmla="*/ 78317 h 421200"/>
              <a:gd name="connsiteX9" fmla="*/ 424427 w 1070011"/>
              <a:gd name="connsiteY9" fmla="*/ 46567 h 421200"/>
              <a:gd name="connsiteX10" fmla="*/ 337644 w 1070011"/>
              <a:gd name="connsiteY10" fmla="*/ 0 h 421200"/>
              <a:gd name="connsiteX0" fmla="*/ 337644 w 1070011"/>
              <a:gd name="connsiteY0" fmla="*/ 0 h 421200"/>
              <a:gd name="connsiteX1" fmla="*/ 365161 w 1070011"/>
              <a:gd name="connsiteY1" fmla="*/ 99483 h 421200"/>
              <a:gd name="connsiteX2" fmla="*/ 0 w 1070011"/>
              <a:gd name="connsiteY2" fmla="*/ 247505 h 421200"/>
              <a:gd name="connsiteX3" fmla="*/ 30596 w 1070011"/>
              <a:gd name="connsiteY3" fmla="*/ 421200 h 421200"/>
              <a:gd name="connsiteX4" fmla="*/ 532125 w 1070011"/>
              <a:gd name="connsiteY4" fmla="*/ 397829 h 421200"/>
              <a:gd name="connsiteX5" fmla="*/ 989577 w 1070011"/>
              <a:gd name="connsiteY5" fmla="*/ 389467 h 421200"/>
              <a:gd name="connsiteX6" fmla="*/ 1070011 w 1070011"/>
              <a:gd name="connsiteY6" fmla="*/ 215900 h 421200"/>
              <a:gd name="connsiteX7" fmla="*/ 868927 w 1070011"/>
              <a:gd name="connsiteY7" fmla="*/ 44450 h 421200"/>
              <a:gd name="connsiteX8" fmla="*/ 498511 w 1070011"/>
              <a:gd name="connsiteY8" fmla="*/ 78317 h 421200"/>
              <a:gd name="connsiteX9" fmla="*/ 424427 w 1070011"/>
              <a:gd name="connsiteY9" fmla="*/ 46567 h 421200"/>
              <a:gd name="connsiteX10" fmla="*/ 337644 w 1070011"/>
              <a:gd name="connsiteY10" fmla="*/ 0 h 421200"/>
              <a:gd name="connsiteX0" fmla="*/ 337644 w 1070011"/>
              <a:gd name="connsiteY0" fmla="*/ 0 h 452863"/>
              <a:gd name="connsiteX1" fmla="*/ 365161 w 1070011"/>
              <a:gd name="connsiteY1" fmla="*/ 99483 h 452863"/>
              <a:gd name="connsiteX2" fmla="*/ 0 w 1070011"/>
              <a:gd name="connsiteY2" fmla="*/ 247505 h 452863"/>
              <a:gd name="connsiteX3" fmla="*/ 129855 w 1070011"/>
              <a:gd name="connsiteY3" fmla="*/ 452863 h 452863"/>
              <a:gd name="connsiteX4" fmla="*/ 532125 w 1070011"/>
              <a:gd name="connsiteY4" fmla="*/ 397829 h 452863"/>
              <a:gd name="connsiteX5" fmla="*/ 989577 w 1070011"/>
              <a:gd name="connsiteY5" fmla="*/ 389467 h 452863"/>
              <a:gd name="connsiteX6" fmla="*/ 1070011 w 1070011"/>
              <a:gd name="connsiteY6" fmla="*/ 215900 h 452863"/>
              <a:gd name="connsiteX7" fmla="*/ 868927 w 1070011"/>
              <a:gd name="connsiteY7" fmla="*/ 44450 h 452863"/>
              <a:gd name="connsiteX8" fmla="*/ 498511 w 1070011"/>
              <a:gd name="connsiteY8" fmla="*/ 78317 h 452863"/>
              <a:gd name="connsiteX9" fmla="*/ 424427 w 1070011"/>
              <a:gd name="connsiteY9" fmla="*/ 46567 h 452863"/>
              <a:gd name="connsiteX10" fmla="*/ 337644 w 1070011"/>
              <a:gd name="connsiteY10" fmla="*/ 0 h 452863"/>
              <a:gd name="connsiteX0" fmla="*/ 337644 w 1070011"/>
              <a:gd name="connsiteY0" fmla="*/ 0 h 452863"/>
              <a:gd name="connsiteX1" fmla="*/ 152463 w 1070011"/>
              <a:gd name="connsiteY1" fmla="*/ 88929 h 452863"/>
              <a:gd name="connsiteX2" fmla="*/ 0 w 1070011"/>
              <a:gd name="connsiteY2" fmla="*/ 247505 h 452863"/>
              <a:gd name="connsiteX3" fmla="*/ 129855 w 1070011"/>
              <a:gd name="connsiteY3" fmla="*/ 452863 h 452863"/>
              <a:gd name="connsiteX4" fmla="*/ 532125 w 1070011"/>
              <a:gd name="connsiteY4" fmla="*/ 397829 h 452863"/>
              <a:gd name="connsiteX5" fmla="*/ 989577 w 1070011"/>
              <a:gd name="connsiteY5" fmla="*/ 389467 h 452863"/>
              <a:gd name="connsiteX6" fmla="*/ 1070011 w 1070011"/>
              <a:gd name="connsiteY6" fmla="*/ 215900 h 452863"/>
              <a:gd name="connsiteX7" fmla="*/ 868927 w 1070011"/>
              <a:gd name="connsiteY7" fmla="*/ 44450 h 452863"/>
              <a:gd name="connsiteX8" fmla="*/ 498511 w 1070011"/>
              <a:gd name="connsiteY8" fmla="*/ 78317 h 452863"/>
              <a:gd name="connsiteX9" fmla="*/ 424427 w 1070011"/>
              <a:gd name="connsiteY9" fmla="*/ 46567 h 452863"/>
              <a:gd name="connsiteX10" fmla="*/ 337644 w 1070011"/>
              <a:gd name="connsiteY10" fmla="*/ 0 h 452863"/>
              <a:gd name="connsiteX0" fmla="*/ 283288 w 1070011"/>
              <a:gd name="connsiteY0" fmla="*/ 0 h 552074"/>
              <a:gd name="connsiteX1" fmla="*/ 152463 w 1070011"/>
              <a:gd name="connsiteY1" fmla="*/ 188140 h 552074"/>
              <a:gd name="connsiteX2" fmla="*/ 0 w 1070011"/>
              <a:gd name="connsiteY2" fmla="*/ 346716 h 552074"/>
              <a:gd name="connsiteX3" fmla="*/ 129855 w 1070011"/>
              <a:gd name="connsiteY3" fmla="*/ 552074 h 552074"/>
              <a:gd name="connsiteX4" fmla="*/ 532125 w 1070011"/>
              <a:gd name="connsiteY4" fmla="*/ 497040 h 552074"/>
              <a:gd name="connsiteX5" fmla="*/ 989577 w 1070011"/>
              <a:gd name="connsiteY5" fmla="*/ 488678 h 552074"/>
              <a:gd name="connsiteX6" fmla="*/ 1070011 w 1070011"/>
              <a:gd name="connsiteY6" fmla="*/ 315111 h 552074"/>
              <a:gd name="connsiteX7" fmla="*/ 868927 w 1070011"/>
              <a:gd name="connsiteY7" fmla="*/ 143661 h 552074"/>
              <a:gd name="connsiteX8" fmla="*/ 498511 w 1070011"/>
              <a:gd name="connsiteY8" fmla="*/ 177528 h 552074"/>
              <a:gd name="connsiteX9" fmla="*/ 424427 w 1070011"/>
              <a:gd name="connsiteY9" fmla="*/ 145778 h 552074"/>
              <a:gd name="connsiteX10" fmla="*/ 283288 w 1070011"/>
              <a:gd name="connsiteY10" fmla="*/ 0 h 552074"/>
              <a:gd name="connsiteX0" fmla="*/ 283288 w 1070011"/>
              <a:gd name="connsiteY0" fmla="*/ 0 h 552074"/>
              <a:gd name="connsiteX1" fmla="*/ 277718 w 1070011"/>
              <a:gd name="connsiteY1" fmla="*/ 150144 h 552074"/>
              <a:gd name="connsiteX2" fmla="*/ 0 w 1070011"/>
              <a:gd name="connsiteY2" fmla="*/ 346716 h 552074"/>
              <a:gd name="connsiteX3" fmla="*/ 129855 w 1070011"/>
              <a:gd name="connsiteY3" fmla="*/ 552074 h 552074"/>
              <a:gd name="connsiteX4" fmla="*/ 532125 w 1070011"/>
              <a:gd name="connsiteY4" fmla="*/ 497040 h 552074"/>
              <a:gd name="connsiteX5" fmla="*/ 989577 w 1070011"/>
              <a:gd name="connsiteY5" fmla="*/ 488678 h 552074"/>
              <a:gd name="connsiteX6" fmla="*/ 1070011 w 1070011"/>
              <a:gd name="connsiteY6" fmla="*/ 315111 h 552074"/>
              <a:gd name="connsiteX7" fmla="*/ 868927 w 1070011"/>
              <a:gd name="connsiteY7" fmla="*/ 143661 h 552074"/>
              <a:gd name="connsiteX8" fmla="*/ 498511 w 1070011"/>
              <a:gd name="connsiteY8" fmla="*/ 177528 h 552074"/>
              <a:gd name="connsiteX9" fmla="*/ 424427 w 1070011"/>
              <a:gd name="connsiteY9" fmla="*/ 145778 h 552074"/>
              <a:gd name="connsiteX10" fmla="*/ 283288 w 1070011"/>
              <a:gd name="connsiteY10" fmla="*/ 0 h 552074"/>
              <a:gd name="connsiteX0" fmla="*/ 226568 w 1013291"/>
              <a:gd name="connsiteY0" fmla="*/ 0 h 552074"/>
              <a:gd name="connsiteX1" fmla="*/ 220998 w 1013291"/>
              <a:gd name="connsiteY1" fmla="*/ 150144 h 552074"/>
              <a:gd name="connsiteX2" fmla="*/ 0 w 1013291"/>
              <a:gd name="connsiteY2" fmla="*/ 234840 h 552074"/>
              <a:gd name="connsiteX3" fmla="*/ 73135 w 1013291"/>
              <a:gd name="connsiteY3" fmla="*/ 552074 h 552074"/>
              <a:gd name="connsiteX4" fmla="*/ 475405 w 1013291"/>
              <a:gd name="connsiteY4" fmla="*/ 497040 h 552074"/>
              <a:gd name="connsiteX5" fmla="*/ 932857 w 1013291"/>
              <a:gd name="connsiteY5" fmla="*/ 488678 h 552074"/>
              <a:gd name="connsiteX6" fmla="*/ 1013291 w 1013291"/>
              <a:gd name="connsiteY6" fmla="*/ 315111 h 552074"/>
              <a:gd name="connsiteX7" fmla="*/ 812207 w 1013291"/>
              <a:gd name="connsiteY7" fmla="*/ 143661 h 552074"/>
              <a:gd name="connsiteX8" fmla="*/ 441791 w 1013291"/>
              <a:gd name="connsiteY8" fmla="*/ 177528 h 552074"/>
              <a:gd name="connsiteX9" fmla="*/ 367707 w 1013291"/>
              <a:gd name="connsiteY9" fmla="*/ 145778 h 552074"/>
              <a:gd name="connsiteX10" fmla="*/ 226568 w 1013291"/>
              <a:gd name="connsiteY10" fmla="*/ 0 h 552074"/>
              <a:gd name="connsiteX0" fmla="*/ 226568 w 1013291"/>
              <a:gd name="connsiteY0" fmla="*/ 0 h 497040"/>
              <a:gd name="connsiteX1" fmla="*/ 220998 w 1013291"/>
              <a:gd name="connsiteY1" fmla="*/ 150144 h 497040"/>
              <a:gd name="connsiteX2" fmla="*/ 0 w 1013291"/>
              <a:gd name="connsiteY2" fmla="*/ 234840 h 497040"/>
              <a:gd name="connsiteX3" fmla="*/ 82588 w 1013291"/>
              <a:gd name="connsiteY3" fmla="*/ 476083 h 497040"/>
              <a:gd name="connsiteX4" fmla="*/ 475405 w 1013291"/>
              <a:gd name="connsiteY4" fmla="*/ 497040 h 497040"/>
              <a:gd name="connsiteX5" fmla="*/ 932857 w 1013291"/>
              <a:gd name="connsiteY5" fmla="*/ 488678 h 497040"/>
              <a:gd name="connsiteX6" fmla="*/ 1013291 w 1013291"/>
              <a:gd name="connsiteY6" fmla="*/ 315111 h 497040"/>
              <a:gd name="connsiteX7" fmla="*/ 812207 w 1013291"/>
              <a:gd name="connsiteY7" fmla="*/ 143661 h 497040"/>
              <a:gd name="connsiteX8" fmla="*/ 441791 w 1013291"/>
              <a:gd name="connsiteY8" fmla="*/ 177528 h 497040"/>
              <a:gd name="connsiteX9" fmla="*/ 367707 w 1013291"/>
              <a:gd name="connsiteY9" fmla="*/ 145778 h 497040"/>
              <a:gd name="connsiteX10" fmla="*/ 226568 w 1013291"/>
              <a:gd name="connsiteY10" fmla="*/ 0 h 4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3291" h="497040">
                <a:moveTo>
                  <a:pt x="226568" y="0"/>
                </a:moveTo>
                <a:lnTo>
                  <a:pt x="220998" y="150144"/>
                </a:lnTo>
                <a:lnTo>
                  <a:pt x="0" y="234840"/>
                </a:lnTo>
                <a:lnTo>
                  <a:pt x="82588" y="476083"/>
                </a:lnTo>
                <a:lnTo>
                  <a:pt x="475405" y="497040"/>
                </a:lnTo>
                <a:lnTo>
                  <a:pt x="932857" y="488678"/>
                </a:lnTo>
                <a:lnTo>
                  <a:pt x="1013291" y="315111"/>
                </a:lnTo>
                <a:lnTo>
                  <a:pt x="812207" y="143661"/>
                </a:lnTo>
                <a:lnTo>
                  <a:pt x="441791" y="177528"/>
                </a:lnTo>
                <a:lnTo>
                  <a:pt x="367707" y="145778"/>
                </a:lnTo>
                <a:lnTo>
                  <a:pt x="2265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32" name="テキスト ボックス 181"/>
          <p:cNvSpPr txBox="1"/>
          <p:nvPr/>
        </p:nvSpPr>
        <p:spPr>
          <a:xfrm>
            <a:off x="2602648" y="53306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狛江駅</a:t>
            </a:r>
          </a:p>
        </p:txBody>
      </p:sp>
      <p:grpSp>
        <p:nvGrpSpPr>
          <p:cNvPr id="1133" name="グループ 81"/>
          <p:cNvGrpSpPr/>
          <p:nvPr/>
        </p:nvGrpSpPr>
        <p:grpSpPr>
          <a:xfrm>
            <a:off x="2621530" y="6496185"/>
            <a:ext cx="1639566" cy="388352"/>
            <a:chOff x="2621530" y="6407285"/>
            <a:chExt cx="1639566" cy="388352"/>
          </a:xfrm>
        </p:grpSpPr>
        <p:sp>
          <p:nvSpPr>
            <p:cNvPr id="1134" name="フリーフォーム: 図形 200"/>
            <p:cNvSpPr/>
            <p:nvPr/>
          </p:nvSpPr>
          <p:spPr>
            <a:xfrm>
              <a:off x="2621530" y="6407285"/>
              <a:ext cx="1589193" cy="388352"/>
            </a:xfrm>
            <a:custGeom>
              <a:avLst/>
              <a:gdLst>
                <a:gd name="connsiteX0" fmla="*/ 0 w 1270000"/>
                <a:gd name="connsiteY0" fmla="*/ 387350 h 396875"/>
                <a:gd name="connsiteX1" fmla="*/ 142875 w 1270000"/>
                <a:gd name="connsiteY1" fmla="*/ 323850 h 396875"/>
                <a:gd name="connsiteX2" fmla="*/ 212725 w 1270000"/>
                <a:gd name="connsiteY2" fmla="*/ 130175 h 396875"/>
                <a:gd name="connsiteX3" fmla="*/ 473075 w 1270000"/>
                <a:gd name="connsiteY3" fmla="*/ 0 h 396875"/>
                <a:gd name="connsiteX4" fmla="*/ 968375 w 1270000"/>
                <a:gd name="connsiteY4" fmla="*/ 53975 h 396875"/>
                <a:gd name="connsiteX5" fmla="*/ 1181100 w 1270000"/>
                <a:gd name="connsiteY5" fmla="*/ 63500 h 396875"/>
                <a:gd name="connsiteX6" fmla="*/ 1270000 w 1270000"/>
                <a:gd name="connsiteY6" fmla="*/ 263525 h 396875"/>
                <a:gd name="connsiteX7" fmla="*/ 1003300 w 1270000"/>
                <a:gd name="connsiteY7" fmla="*/ 396875 h 396875"/>
                <a:gd name="connsiteX8" fmla="*/ 428625 w 1270000"/>
                <a:gd name="connsiteY8" fmla="*/ 339725 h 396875"/>
                <a:gd name="connsiteX9" fmla="*/ 212725 w 1270000"/>
                <a:gd name="connsiteY9" fmla="*/ 358775 h 396875"/>
                <a:gd name="connsiteX10" fmla="*/ 0 w 1270000"/>
                <a:gd name="connsiteY10" fmla="*/ 387350 h 396875"/>
                <a:gd name="connsiteX0" fmla="*/ 0 w 1433212"/>
                <a:gd name="connsiteY0" fmla="*/ 387350 h 396875"/>
                <a:gd name="connsiteX1" fmla="*/ 142875 w 1433212"/>
                <a:gd name="connsiteY1" fmla="*/ 323850 h 396875"/>
                <a:gd name="connsiteX2" fmla="*/ 212725 w 1433212"/>
                <a:gd name="connsiteY2" fmla="*/ 130175 h 396875"/>
                <a:gd name="connsiteX3" fmla="*/ 473075 w 1433212"/>
                <a:gd name="connsiteY3" fmla="*/ 0 h 396875"/>
                <a:gd name="connsiteX4" fmla="*/ 968375 w 1433212"/>
                <a:gd name="connsiteY4" fmla="*/ 53975 h 396875"/>
                <a:gd name="connsiteX5" fmla="*/ 1181100 w 1433212"/>
                <a:gd name="connsiteY5" fmla="*/ 63500 h 396875"/>
                <a:gd name="connsiteX6" fmla="*/ 1433212 w 1433212"/>
                <a:gd name="connsiteY6" fmla="*/ 267819 h 396875"/>
                <a:gd name="connsiteX7" fmla="*/ 1003300 w 1433212"/>
                <a:gd name="connsiteY7" fmla="*/ 396875 h 396875"/>
                <a:gd name="connsiteX8" fmla="*/ 428625 w 1433212"/>
                <a:gd name="connsiteY8" fmla="*/ 339725 h 396875"/>
                <a:gd name="connsiteX9" fmla="*/ 212725 w 1433212"/>
                <a:gd name="connsiteY9" fmla="*/ 358775 h 396875"/>
                <a:gd name="connsiteX10" fmla="*/ 0 w 1433212"/>
                <a:gd name="connsiteY10" fmla="*/ 387350 h 396875"/>
                <a:gd name="connsiteX0" fmla="*/ 0 w 1433212"/>
                <a:gd name="connsiteY0" fmla="*/ 387350 h 396875"/>
                <a:gd name="connsiteX1" fmla="*/ 142875 w 1433212"/>
                <a:gd name="connsiteY1" fmla="*/ 323850 h 396875"/>
                <a:gd name="connsiteX2" fmla="*/ 212725 w 1433212"/>
                <a:gd name="connsiteY2" fmla="*/ 130175 h 396875"/>
                <a:gd name="connsiteX3" fmla="*/ 473075 w 1433212"/>
                <a:gd name="connsiteY3" fmla="*/ 0 h 396875"/>
                <a:gd name="connsiteX4" fmla="*/ 968375 w 1433212"/>
                <a:gd name="connsiteY4" fmla="*/ 53975 h 396875"/>
                <a:gd name="connsiteX5" fmla="*/ 1375809 w 1433212"/>
                <a:gd name="connsiteY5" fmla="*/ 64932 h 396875"/>
                <a:gd name="connsiteX6" fmla="*/ 1433212 w 1433212"/>
                <a:gd name="connsiteY6" fmla="*/ 267819 h 396875"/>
                <a:gd name="connsiteX7" fmla="*/ 1003300 w 1433212"/>
                <a:gd name="connsiteY7" fmla="*/ 396875 h 396875"/>
                <a:gd name="connsiteX8" fmla="*/ 428625 w 1433212"/>
                <a:gd name="connsiteY8" fmla="*/ 339725 h 396875"/>
                <a:gd name="connsiteX9" fmla="*/ 212725 w 1433212"/>
                <a:gd name="connsiteY9" fmla="*/ 358775 h 396875"/>
                <a:gd name="connsiteX10" fmla="*/ 0 w 1433212"/>
                <a:gd name="connsiteY10" fmla="*/ 387350 h 396875"/>
                <a:gd name="connsiteX0" fmla="*/ 0 w 1433212"/>
                <a:gd name="connsiteY0" fmla="*/ 387350 h 387350"/>
                <a:gd name="connsiteX1" fmla="*/ 142875 w 1433212"/>
                <a:gd name="connsiteY1" fmla="*/ 323850 h 387350"/>
                <a:gd name="connsiteX2" fmla="*/ 212725 w 1433212"/>
                <a:gd name="connsiteY2" fmla="*/ 130175 h 387350"/>
                <a:gd name="connsiteX3" fmla="*/ 473075 w 1433212"/>
                <a:gd name="connsiteY3" fmla="*/ 0 h 387350"/>
                <a:gd name="connsiteX4" fmla="*/ 968375 w 1433212"/>
                <a:gd name="connsiteY4" fmla="*/ 53975 h 387350"/>
                <a:gd name="connsiteX5" fmla="*/ 1375809 w 1433212"/>
                <a:gd name="connsiteY5" fmla="*/ 64932 h 387350"/>
                <a:gd name="connsiteX6" fmla="*/ 1433212 w 1433212"/>
                <a:gd name="connsiteY6" fmla="*/ 267819 h 387350"/>
                <a:gd name="connsiteX7" fmla="*/ 1218052 w 1433212"/>
                <a:gd name="connsiteY7" fmla="*/ 373968 h 387350"/>
                <a:gd name="connsiteX8" fmla="*/ 428625 w 1433212"/>
                <a:gd name="connsiteY8" fmla="*/ 339725 h 387350"/>
                <a:gd name="connsiteX9" fmla="*/ 212725 w 1433212"/>
                <a:gd name="connsiteY9" fmla="*/ 358775 h 387350"/>
                <a:gd name="connsiteX10" fmla="*/ 0 w 1433212"/>
                <a:gd name="connsiteY10" fmla="*/ 387350 h 387350"/>
                <a:gd name="connsiteX0" fmla="*/ 0 w 1433212"/>
                <a:gd name="connsiteY0" fmla="*/ 333375 h 333375"/>
                <a:gd name="connsiteX1" fmla="*/ 142875 w 1433212"/>
                <a:gd name="connsiteY1" fmla="*/ 269875 h 333375"/>
                <a:gd name="connsiteX2" fmla="*/ 212725 w 1433212"/>
                <a:gd name="connsiteY2" fmla="*/ 76200 h 333375"/>
                <a:gd name="connsiteX3" fmla="*/ 518889 w 1433212"/>
                <a:gd name="connsiteY3" fmla="*/ 429 h 333375"/>
                <a:gd name="connsiteX4" fmla="*/ 968375 w 1433212"/>
                <a:gd name="connsiteY4" fmla="*/ 0 h 333375"/>
                <a:gd name="connsiteX5" fmla="*/ 1375809 w 1433212"/>
                <a:gd name="connsiteY5" fmla="*/ 10957 h 333375"/>
                <a:gd name="connsiteX6" fmla="*/ 1433212 w 1433212"/>
                <a:gd name="connsiteY6" fmla="*/ 213844 h 333375"/>
                <a:gd name="connsiteX7" fmla="*/ 1218052 w 1433212"/>
                <a:gd name="connsiteY7" fmla="*/ 319993 h 333375"/>
                <a:gd name="connsiteX8" fmla="*/ 428625 w 1433212"/>
                <a:gd name="connsiteY8" fmla="*/ 285750 h 333375"/>
                <a:gd name="connsiteX9" fmla="*/ 212725 w 1433212"/>
                <a:gd name="connsiteY9" fmla="*/ 304800 h 333375"/>
                <a:gd name="connsiteX10" fmla="*/ 0 w 1433212"/>
                <a:gd name="connsiteY10" fmla="*/ 333375 h 333375"/>
                <a:gd name="connsiteX0" fmla="*/ 0 w 1433212"/>
                <a:gd name="connsiteY0" fmla="*/ 350235 h 350235"/>
                <a:gd name="connsiteX1" fmla="*/ 142875 w 1433212"/>
                <a:gd name="connsiteY1" fmla="*/ 286735 h 350235"/>
                <a:gd name="connsiteX2" fmla="*/ 241359 w 1433212"/>
                <a:gd name="connsiteY2" fmla="*/ 0 h 350235"/>
                <a:gd name="connsiteX3" fmla="*/ 518889 w 1433212"/>
                <a:gd name="connsiteY3" fmla="*/ 17289 h 350235"/>
                <a:gd name="connsiteX4" fmla="*/ 968375 w 1433212"/>
                <a:gd name="connsiteY4" fmla="*/ 16860 h 350235"/>
                <a:gd name="connsiteX5" fmla="*/ 1375809 w 1433212"/>
                <a:gd name="connsiteY5" fmla="*/ 27817 h 350235"/>
                <a:gd name="connsiteX6" fmla="*/ 1433212 w 1433212"/>
                <a:gd name="connsiteY6" fmla="*/ 230704 h 350235"/>
                <a:gd name="connsiteX7" fmla="*/ 1218052 w 1433212"/>
                <a:gd name="connsiteY7" fmla="*/ 336853 h 350235"/>
                <a:gd name="connsiteX8" fmla="*/ 428625 w 1433212"/>
                <a:gd name="connsiteY8" fmla="*/ 302610 h 350235"/>
                <a:gd name="connsiteX9" fmla="*/ 212725 w 1433212"/>
                <a:gd name="connsiteY9" fmla="*/ 321660 h 350235"/>
                <a:gd name="connsiteX10" fmla="*/ 0 w 1433212"/>
                <a:gd name="connsiteY10" fmla="*/ 350235 h 350235"/>
                <a:gd name="connsiteX0" fmla="*/ 0 w 1433212"/>
                <a:gd name="connsiteY0" fmla="*/ 350235 h 350235"/>
                <a:gd name="connsiteX1" fmla="*/ 200143 w 1433212"/>
                <a:gd name="connsiteY1" fmla="*/ 207993 h 350235"/>
                <a:gd name="connsiteX2" fmla="*/ 241359 w 1433212"/>
                <a:gd name="connsiteY2" fmla="*/ 0 h 350235"/>
                <a:gd name="connsiteX3" fmla="*/ 518889 w 1433212"/>
                <a:gd name="connsiteY3" fmla="*/ 17289 h 350235"/>
                <a:gd name="connsiteX4" fmla="*/ 968375 w 1433212"/>
                <a:gd name="connsiteY4" fmla="*/ 16860 h 350235"/>
                <a:gd name="connsiteX5" fmla="*/ 1375809 w 1433212"/>
                <a:gd name="connsiteY5" fmla="*/ 27817 h 350235"/>
                <a:gd name="connsiteX6" fmla="*/ 1433212 w 1433212"/>
                <a:gd name="connsiteY6" fmla="*/ 230704 h 350235"/>
                <a:gd name="connsiteX7" fmla="*/ 1218052 w 1433212"/>
                <a:gd name="connsiteY7" fmla="*/ 336853 h 350235"/>
                <a:gd name="connsiteX8" fmla="*/ 428625 w 1433212"/>
                <a:gd name="connsiteY8" fmla="*/ 302610 h 350235"/>
                <a:gd name="connsiteX9" fmla="*/ 212725 w 1433212"/>
                <a:gd name="connsiteY9" fmla="*/ 321660 h 350235"/>
                <a:gd name="connsiteX10" fmla="*/ 0 w 1433212"/>
                <a:gd name="connsiteY10" fmla="*/ 350235 h 350235"/>
                <a:gd name="connsiteX0" fmla="*/ 0 w 1433212"/>
                <a:gd name="connsiteY0" fmla="*/ 350235 h 350235"/>
                <a:gd name="connsiteX1" fmla="*/ 200143 w 1433212"/>
                <a:gd name="connsiteY1" fmla="*/ 207993 h 350235"/>
                <a:gd name="connsiteX2" fmla="*/ 241359 w 1433212"/>
                <a:gd name="connsiteY2" fmla="*/ 0 h 350235"/>
                <a:gd name="connsiteX3" fmla="*/ 518889 w 1433212"/>
                <a:gd name="connsiteY3" fmla="*/ 17289 h 350235"/>
                <a:gd name="connsiteX4" fmla="*/ 968375 w 1433212"/>
                <a:gd name="connsiteY4" fmla="*/ 16860 h 350235"/>
                <a:gd name="connsiteX5" fmla="*/ 1375809 w 1433212"/>
                <a:gd name="connsiteY5" fmla="*/ 27817 h 350235"/>
                <a:gd name="connsiteX6" fmla="*/ 1433212 w 1433212"/>
                <a:gd name="connsiteY6" fmla="*/ 230704 h 350235"/>
                <a:gd name="connsiteX7" fmla="*/ 1218052 w 1433212"/>
                <a:gd name="connsiteY7" fmla="*/ 336853 h 350235"/>
                <a:gd name="connsiteX8" fmla="*/ 428625 w 1433212"/>
                <a:gd name="connsiteY8" fmla="*/ 302610 h 350235"/>
                <a:gd name="connsiteX9" fmla="*/ 217020 w 1433212"/>
                <a:gd name="connsiteY9" fmla="*/ 295890 h 350235"/>
                <a:gd name="connsiteX10" fmla="*/ 0 w 1433212"/>
                <a:gd name="connsiteY10" fmla="*/ 350235 h 350235"/>
                <a:gd name="connsiteX0" fmla="*/ 0 w 1433212"/>
                <a:gd name="connsiteY0" fmla="*/ 350235 h 350235"/>
                <a:gd name="connsiteX1" fmla="*/ 200143 w 1433212"/>
                <a:gd name="connsiteY1" fmla="*/ 207993 h 350235"/>
                <a:gd name="connsiteX2" fmla="*/ 241359 w 1433212"/>
                <a:gd name="connsiteY2" fmla="*/ 0 h 350235"/>
                <a:gd name="connsiteX3" fmla="*/ 518889 w 1433212"/>
                <a:gd name="connsiteY3" fmla="*/ 17289 h 350235"/>
                <a:gd name="connsiteX4" fmla="*/ 968375 w 1433212"/>
                <a:gd name="connsiteY4" fmla="*/ 16860 h 350235"/>
                <a:gd name="connsiteX5" fmla="*/ 1375809 w 1433212"/>
                <a:gd name="connsiteY5" fmla="*/ 27817 h 350235"/>
                <a:gd name="connsiteX6" fmla="*/ 1433212 w 1433212"/>
                <a:gd name="connsiteY6" fmla="*/ 230704 h 350235"/>
                <a:gd name="connsiteX7" fmla="*/ 1218052 w 1433212"/>
                <a:gd name="connsiteY7" fmla="*/ 336853 h 350235"/>
                <a:gd name="connsiteX8" fmla="*/ 328407 w 1433212"/>
                <a:gd name="connsiteY8" fmla="*/ 345561 h 350235"/>
                <a:gd name="connsiteX9" fmla="*/ 217020 w 1433212"/>
                <a:gd name="connsiteY9" fmla="*/ 295890 h 350235"/>
                <a:gd name="connsiteX10" fmla="*/ 0 w 1433212"/>
                <a:gd name="connsiteY10" fmla="*/ 350235 h 350235"/>
                <a:gd name="connsiteX0" fmla="*/ 0 w 1433212"/>
                <a:gd name="connsiteY0" fmla="*/ 350235 h 350235"/>
                <a:gd name="connsiteX1" fmla="*/ 200143 w 1433212"/>
                <a:gd name="connsiteY1" fmla="*/ 207993 h 350235"/>
                <a:gd name="connsiteX2" fmla="*/ 241359 w 1433212"/>
                <a:gd name="connsiteY2" fmla="*/ 0 h 350235"/>
                <a:gd name="connsiteX3" fmla="*/ 518889 w 1433212"/>
                <a:gd name="connsiteY3" fmla="*/ 17289 h 350235"/>
                <a:gd name="connsiteX4" fmla="*/ 968375 w 1433212"/>
                <a:gd name="connsiteY4" fmla="*/ 16860 h 350235"/>
                <a:gd name="connsiteX5" fmla="*/ 1375809 w 1433212"/>
                <a:gd name="connsiteY5" fmla="*/ 27817 h 350235"/>
                <a:gd name="connsiteX6" fmla="*/ 1433212 w 1433212"/>
                <a:gd name="connsiteY6" fmla="*/ 230704 h 350235"/>
                <a:gd name="connsiteX7" fmla="*/ 1218052 w 1433212"/>
                <a:gd name="connsiteY7" fmla="*/ 336853 h 350235"/>
                <a:gd name="connsiteX8" fmla="*/ 371358 w 1433212"/>
                <a:gd name="connsiteY8" fmla="*/ 344129 h 350235"/>
                <a:gd name="connsiteX9" fmla="*/ 217020 w 1433212"/>
                <a:gd name="connsiteY9" fmla="*/ 295890 h 350235"/>
                <a:gd name="connsiteX10" fmla="*/ 0 w 1433212"/>
                <a:gd name="connsiteY10" fmla="*/ 350235 h 35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3212" h="350235">
                  <a:moveTo>
                    <a:pt x="0" y="350235"/>
                  </a:moveTo>
                  <a:lnTo>
                    <a:pt x="200143" y="207993"/>
                  </a:lnTo>
                  <a:lnTo>
                    <a:pt x="241359" y="0"/>
                  </a:lnTo>
                  <a:lnTo>
                    <a:pt x="518889" y="17289"/>
                  </a:lnTo>
                  <a:lnTo>
                    <a:pt x="968375" y="16860"/>
                  </a:lnTo>
                  <a:lnTo>
                    <a:pt x="1375809" y="27817"/>
                  </a:lnTo>
                  <a:lnTo>
                    <a:pt x="1433212" y="230704"/>
                  </a:lnTo>
                  <a:lnTo>
                    <a:pt x="1218052" y="336853"/>
                  </a:lnTo>
                  <a:lnTo>
                    <a:pt x="371358" y="344129"/>
                  </a:lnTo>
                  <a:lnTo>
                    <a:pt x="217020" y="295890"/>
                  </a:lnTo>
                  <a:lnTo>
                    <a:pt x="0" y="3502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135" name="テキスト ボックス 182"/>
            <p:cNvSpPr txBox="1"/>
            <p:nvPr/>
          </p:nvSpPr>
          <p:spPr>
            <a:xfrm>
              <a:off x="2845323" y="6431961"/>
              <a:ext cx="1415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>
                  <a:solidFill>
                    <a:schemeClr val="bg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和泉多摩川駅</a:t>
              </a:r>
            </a:p>
          </p:txBody>
        </p:sp>
      </p:grpSp>
      <p:sp>
        <p:nvSpPr>
          <p:cNvPr id="1136" name="テキスト ボックス 209"/>
          <p:cNvSpPr txBox="1"/>
          <p:nvPr/>
        </p:nvSpPr>
        <p:spPr>
          <a:xfrm>
            <a:off x="4851466" y="1320791"/>
            <a:ext cx="1933359" cy="2030432"/>
          </a:xfrm>
          <a:prstGeom prst="rect">
            <a:avLst/>
          </a:prstGeom>
          <a:noFill/>
          <a:effectLst>
            <a:glow rad="381000">
              <a:schemeClr val="accent4">
                <a:alpha val="0"/>
              </a:schemeClr>
            </a:glow>
            <a:outerShdw dist="12700" sx="1000" sy="1000" algn="c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主人公が通う高校の名前は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400" b="1" dirty="0">
                <a:solidFill>
                  <a:srgbClr val="FD91E8"/>
                </a:solidFill>
                <a:effectLst/>
                <a:latin typeface="游ゴシック Medium"/>
                <a:ea typeface="游ゴシック Medium"/>
              </a:rPr>
              <a:t>江狛高校</a:t>
            </a:r>
            <a:r>
              <a:rPr kumimoji="1" lang="en-US" altLang="ja-JP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!?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これってもしかして</a:t>
            </a:r>
            <a:r>
              <a:rPr kumimoji="1" lang="en-US" altLang="ja-JP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!?</a:t>
            </a:r>
            <a:endParaRPr b="1">
              <a:solidFill>
                <a:schemeClr val="accent4">
                  <a:lumMod val="50000"/>
                </a:schemeClr>
              </a:solidFill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狛江市でも沢山撮影されました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毎週狛江市の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どんなところで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撮影されたか</a:t>
            </a:r>
            <a:endParaRPr kumimoji="1" lang="en-US" altLang="ja-JP" sz="1000" b="1" dirty="0">
              <a:solidFill>
                <a:schemeClr val="accent4">
                  <a:lumMod val="50000"/>
                </a:schemeClr>
              </a:solidFill>
              <a:effectLst/>
              <a:latin typeface="游ゴシック Medium"/>
              <a:ea typeface="游ゴシック Medium"/>
            </a:endParaRPr>
          </a:p>
          <a:p>
            <a:pPr algn="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見つけてみませんか</a:t>
            </a:r>
            <a:r>
              <a:rPr kumimoji="1" lang="en-US" altLang="ja-JP" sz="1000" b="1" dirty="0">
                <a:solidFill>
                  <a:schemeClr val="accent4">
                    <a:lumMod val="50000"/>
                  </a:schemeClr>
                </a:solidFill>
                <a:effectLst/>
                <a:latin typeface="游ゴシック Medium"/>
                <a:ea typeface="游ゴシック Medium"/>
              </a:rPr>
              <a:t>?</a:t>
            </a:r>
            <a:endParaRPr b="1">
              <a:solidFill>
                <a:schemeClr val="accent4">
                  <a:lumMod val="50000"/>
                </a:schemeClr>
              </a:solidFill>
              <a:latin typeface="游ゴシック Medium"/>
              <a:ea typeface="游ゴシック Medium"/>
            </a:endParaRPr>
          </a:p>
        </p:txBody>
      </p:sp>
      <p:grpSp>
        <p:nvGrpSpPr>
          <p:cNvPr id="1137" name="グループ化 4"/>
          <p:cNvGrpSpPr/>
          <p:nvPr/>
        </p:nvGrpSpPr>
        <p:grpSpPr>
          <a:xfrm>
            <a:off x="4250436" y="5946140"/>
            <a:ext cx="1941588" cy="485821"/>
            <a:chOff x="4250436" y="5147875"/>
            <a:chExt cx="1941588" cy="485821"/>
          </a:xfrm>
        </p:grpSpPr>
        <p:sp>
          <p:nvSpPr>
            <p:cNvPr id="1138" name="フリーフォーム: 図形 127"/>
            <p:cNvSpPr/>
            <p:nvPr/>
          </p:nvSpPr>
          <p:spPr>
            <a:xfrm>
              <a:off x="4250436" y="5147875"/>
              <a:ext cx="1941588" cy="485821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8362" h="690562">
                  <a:moveTo>
                    <a:pt x="2103437" y="0"/>
                  </a:moveTo>
                  <a:lnTo>
                    <a:pt x="2138362" y="649287"/>
                  </a:lnTo>
                  <a:lnTo>
                    <a:pt x="2105025" y="668337"/>
                  </a:lnTo>
                  <a:lnTo>
                    <a:pt x="2035175" y="688975"/>
                  </a:lnTo>
                  <a:lnTo>
                    <a:pt x="1962150" y="690562"/>
                  </a:lnTo>
                  <a:lnTo>
                    <a:pt x="1808162" y="690562"/>
                  </a:lnTo>
                  <a:lnTo>
                    <a:pt x="1730375" y="683083"/>
                  </a:lnTo>
                  <a:lnTo>
                    <a:pt x="1730375" y="684212"/>
                  </a:lnTo>
                  <a:lnTo>
                    <a:pt x="0" y="684212"/>
                  </a:lnTo>
                  <a:lnTo>
                    <a:pt x="0" y="42862"/>
                  </a:lnTo>
                  <a:lnTo>
                    <a:pt x="1730375" y="42862"/>
                  </a:lnTo>
                  <a:lnTo>
                    <a:pt x="1730375" y="44436"/>
                  </a:lnTo>
                  <a:lnTo>
                    <a:pt x="1912937" y="42862"/>
                  </a:lnTo>
                  <a:lnTo>
                    <a:pt x="1978025" y="34925"/>
                  </a:lnTo>
                  <a:lnTo>
                    <a:pt x="2038350" y="28575"/>
                  </a:lnTo>
                  <a:lnTo>
                    <a:pt x="2089150" y="11112"/>
                  </a:lnTo>
                  <a:close/>
                </a:path>
              </a:pathLst>
            </a:custGeom>
            <a:solidFill>
              <a:srgbClr val="FDFBCB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39" name="テキスト ボックス 367"/>
            <p:cNvSpPr txBox="1"/>
            <p:nvPr/>
          </p:nvSpPr>
          <p:spPr>
            <a:xfrm>
              <a:off x="4276115" y="5229755"/>
              <a:ext cx="1914123" cy="368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藍美ちゃんと波ちゃんの通学路は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和泉多摩川商店街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!?</a:t>
              </a:r>
              <a:endParaRPr kumimoji="1" lang="ja-JP" altLang="en-US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</p:txBody>
        </p:sp>
      </p:grpSp>
      <p:pic>
        <p:nvPicPr>
          <p:cNvPr id="1140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04" y="8102342"/>
            <a:ext cx="2249261" cy="1499507"/>
          </a:xfrm>
          <a:prstGeom prst="rect">
            <a:avLst/>
          </a:prstGeom>
        </p:spPr>
      </p:pic>
      <p:cxnSp>
        <p:nvCxnSpPr>
          <p:cNvPr id="1141" name="コネクタ: カギ線 42"/>
          <p:cNvCxnSpPr>
            <a:cxnSpLocks/>
          </p:cNvCxnSpPr>
          <p:nvPr/>
        </p:nvCxnSpPr>
        <p:spPr>
          <a:xfrm rot="10800000" flipV="1">
            <a:off x="2566994" y="6931848"/>
            <a:ext cx="1653943" cy="26959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2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061" y="6491786"/>
            <a:ext cx="2352157" cy="1568105"/>
          </a:xfrm>
          <a:prstGeom prst="rect">
            <a:avLst/>
          </a:prstGeom>
        </p:spPr>
      </p:pic>
      <p:cxnSp>
        <p:nvCxnSpPr>
          <p:cNvPr id="1143" name="コネクタ: カギ線 290"/>
          <p:cNvCxnSpPr>
            <a:cxnSpLocks/>
            <a:stCxn id="1146" idx="1"/>
          </p:cNvCxnSpPr>
          <p:nvPr/>
        </p:nvCxnSpPr>
        <p:spPr>
          <a:xfrm rot="-10800000" flipV="1">
            <a:off x="2238782" y="4908550"/>
            <a:ext cx="282168" cy="1153107"/>
          </a:xfrm>
          <a:prstGeom prst="bentConnector2">
            <a:avLst/>
          </a:prstGeom>
          <a:ln w="254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4" name="グループ 80"/>
          <p:cNvGrpSpPr/>
          <p:nvPr/>
        </p:nvGrpSpPr>
        <p:grpSpPr>
          <a:xfrm>
            <a:off x="2521428" y="4586537"/>
            <a:ext cx="1268237" cy="576942"/>
            <a:chOff x="2521428" y="4586537"/>
            <a:chExt cx="1268237" cy="576942"/>
          </a:xfrm>
        </p:grpSpPr>
        <p:sp>
          <p:nvSpPr>
            <p:cNvPr id="1145" name="フリーフォーム: 図形 269"/>
            <p:cNvSpPr/>
            <p:nvPr/>
          </p:nvSpPr>
          <p:spPr>
            <a:xfrm>
              <a:off x="2534822" y="4586537"/>
              <a:ext cx="1254843" cy="576942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  <a:gd name="connsiteX0" fmla="*/ 2347277 w 2382202"/>
                <a:gd name="connsiteY0" fmla="*/ 0 h 690562"/>
                <a:gd name="connsiteX1" fmla="*/ 2382202 w 2382202"/>
                <a:gd name="connsiteY1" fmla="*/ 649287 h 690562"/>
                <a:gd name="connsiteX2" fmla="*/ 2348865 w 2382202"/>
                <a:gd name="connsiteY2" fmla="*/ 668337 h 690562"/>
                <a:gd name="connsiteX3" fmla="*/ 2279015 w 2382202"/>
                <a:gd name="connsiteY3" fmla="*/ 688975 h 690562"/>
                <a:gd name="connsiteX4" fmla="*/ 2205990 w 2382202"/>
                <a:gd name="connsiteY4" fmla="*/ 690562 h 690562"/>
                <a:gd name="connsiteX5" fmla="*/ 2052002 w 2382202"/>
                <a:gd name="connsiteY5" fmla="*/ 690562 h 690562"/>
                <a:gd name="connsiteX6" fmla="*/ 1974215 w 2382202"/>
                <a:gd name="connsiteY6" fmla="*/ 683083 h 690562"/>
                <a:gd name="connsiteX7" fmla="*/ 1974215 w 2382202"/>
                <a:gd name="connsiteY7" fmla="*/ 684212 h 690562"/>
                <a:gd name="connsiteX8" fmla="*/ 0 w 2382202"/>
                <a:gd name="connsiteY8" fmla="*/ 684212 h 690562"/>
                <a:gd name="connsiteX9" fmla="*/ 243840 w 2382202"/>
                <a:gd name="connsiteY9" fmla="*/ 42862 h 690562"/>
                <a:gd name="connsiteX10" fmla="*/ 1974215 w 2382202"/>
                <a:gd name="connsiteY10" fmla="*/ 42862 h 690562"/>
                <a:gd name="connsiteX11" fmla="*/ 1974215 w 2382202"/>
                <a:gd name="connsiteY11" fmla="*/ 44436 h 690562"/>
                <a:gd name="connsiteX12" fmla="*/ 2156777 w 2382202"/>
                <a:gd name="connsiteY12" fmla="*/ 42862 h 690562"/>
                <a:gd name="connsiteX13" fmla="*/ 2221865 w 2382202"/>
                <a:gd name="connsiteY13" fmla="*/ 34925 h 690562"/>
                <a:gd name="connsiteX14" fmla="*/ 2282190 w 2382202"/>
                <a:gd name="connsiteY14" fmla="*/ 28575 h 690562"/>
                <a:gd name="connsiteX15" fmla="*/ 2332990 w 2382202"/>
                <a:gd name="connsiteY15" fmla="*/ 11112 h 690562"/>
                <a:gd name="connsiteX16" fmla="*/ 2347277 w 2382202"/>
                <a:gd name="connsiteY16" fmla="*/ 0 h 690562"/>
                <a:gd name="connsiteX0" fmla="*/ 2357437 w 2392362"/>
                <a:gd name="connsiteY0" fmla="*/ 0 h 690562"/>
                <a:gd name="connsiteX1" fmla="*/ 2392362 w 2392362"/>
                <a:gd name="connsiteY1" fmla="*/ 649287 h 690562"/>
                <a:gd name="connsiteX2" fmla="*/ 2359025 w 2392362"/>
                <a:gd name="connsiteY2" fmla="*/ 668337 h 690562"/>
                <a:gd name="connsiteX3" fmla="*/ 2289175 w 2392362"/>
                <a:gd name="connsiteY3" fmla="*/ 688975 h 690562"/>
                <a:gd name="connsiteX4" fmla="*/ 2216150 w 2392362"/>
                <a:gd name="connsiteY4" fmla="*/ 690562 h 690562"/>
                <a:gd name="connsiteX5" fmla="*/ 2062162 w 2392362"/>
                <a:gd name="connsiteY5" fmla="*/ 690562 h 690562"/>
                <a:gd name="connsiteX6" fmla="*/ 1984375 w 2392362"/>
                <a:gd name="connsiteY6" fmla="*/ 683083 h 690562"/>
                <a:gd name="connsiteX7" fmla="*/ 1984375 w 2392362"/>
                <a:gd name="connsiteY7" fmla="*/ 684212 h 690562"/>
                <a:gd name="connsiteX8" fmla="*/ 10160 w 2392362"/>
                <a:gd name="connsiteY8" fmla="*/ 684212 h 690562"/>
                <a:gd name="connsiteX9" fmla="*/ 0 w 2392362"/>
                <a:gd name="connsiteY9" fmla="*/ 47942 h 690562"/>
                <a:gd name="connsiteX10" fmla="*/ 1984375 w 2392362"/>
                <a:gd name="connsiteY10" fmla="*/ 42862 h 690562"/>
                <a:gd name="connsiteX11" fmla="*/ 1984375 w 2392362"/>
                <a:gd name="connsiteY11" fmla="*/ 44436 h 690562"/>
                <a:gd name="connsiteX12" fmla="*/ 2166937 w 2392362"/>
                <a:gd name="connsiteY12" fmla="*/ 42862 h 690562"/>
                <a:gd name="connsiteX13" fmla="*/ 2232025 w 2392362"/>
                <a:gd name="connsiteY13" fmla="*/ 34925 h 690562"/>
                <a:gd name="connsiteX14" fmla="*/ 2292350 w 2392362"/>
                <a:gd name="connsiteY14" fmla="*/ 28575 h 690562"/>
                <a:gd name="connsiteX15" fmla="*/ 2343150 w 2392362"/>
                <a:gd name="connsiteY15" fmla="*/ 11112 h 690562"/>
                <a:gd name="connsiteX16" fmla="*/ 2357437 w 2392362"/>
                <a:gd name="connsiteY16" fmla="*/ 0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2362" h="690562">
                  <a:moveTo>
                    <a:pt x="2357437" y="0"/>
                  </a:moveTo>
                  <a:lnTo>
                    <a:pt x="2392362" y="649287"/>
                  </a:lnTo>
                  <a:lnTo>
                    <a:pt x="2359025" y="668337"/>
                  </a:lnTo>
                  <a:lnTo>
                    <a:pt x="2289175" y="688975"/>
                  </a:lnTo>
                  <a:lnTo>
                    <a:pt x="2216150" y="690562"/>
                  </a:lnTo>
                  <a:lnTo>
                    <a:pt x="2062162" y="690562"/>
                  </a:lnTo>
                  <a:lnTo>
                    <a:pt x="1984375" y="683083"/>
                  </a:lnTo>
                  <a:lnTo>
                    <a:pt x="1984375" y="684212"/>
                  </a:lnTo>
                  <a:lnTo>
                    <a:pt x="10160" y="684212"/>
                  </a:lnTo>
                  <a:lnTo>
                    <a:pt x="0" y="47942"/>
                  </a:lnTo>
                  <a:lnTo>
                    <a:pt x="1984375" y="42862"/>
                  </a:lnTo>
                  <a:lnTo>
                    <a:pt x="1984375" y="44436"/>
                  </a:lnTo>
                  <a:lnTo>
                    <a:pt x="2166937" y="42862"/>
                  </a:lnTo>
                  <a:lnTo>
                    <a:pt x="2232025" y="34925"/>
                  </a:lnTo>
                  <a:lnTo>
                    <a:pt x="2292350" y="28575"/>
                  </a:lnTo>
                  <a:lnTo>
                    <a:pt x="2343150" y="11112"/>
                  </a:lnTo>
                  <a:lnTo>
                    <a:pt x="2357437" y="0"/>
                  </a:lnTo>
                  <a:close/>
                </a:path>
              </a:pathLst>
            </a:custGeom>
            <a:solidFill>
              <a:srgbClr val="C5E7F9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46" name="テキスト ボックス 270"/>
            <p:cNvSpPr txBox="1"/>
            <p:nvPr/>
          </p:nvSpPr>
          <p:spPr>
            <a:xfrm>
              <a:off x="2521428" y="4655833"/>
              <a:ext cx="1207199" cy="50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霧尾くんの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思い出の公園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和泉多摩川児童公園</a:t>
              </a:r>
              <a:endParaRPr>
                <a:latin typeface="游ゴシック Medium"/>
                <a:ea typeface="游ゴシック Medium"/>
              </a:endParaRPr>
            </a:p>
          </p:txBody>
        </p:sp>
      </p:grpSp>
      <p:cxnSp>
        <p:nvCxnSpPr>
          <p:cNvPr id="1147" name="コネクタ: カギ線 306"/>
          <p:cNvCxnSpPr>
            <a:cxnSpLocks/>
          </p:cNvCxnSpPr>
          <p:nvPr/>
        </p:nvCxnSpPr>
        <p:spPr>
          <a:xfrm flipV="1">
            <a:off x="1736476" y="7438060"/>
            <a:ext cx="751996" cy="259649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8" name="グループ化 6"/>
          <p:cNvGrpSpPr/>
          <p:nvPr/>
        </p:nvGrpSpPr>
        <p:grpSpPr>
          <a:xfrm>
            <a:off x="268143" y="7285702"/>
            <a:ext cx="1470119" cy="610210"/>
            <a:chOff x="268143" y="7521867"/>
            <a:chExt cx="1470119" cy="610210"/>
          </a:xfrm>
        </p:grpSpPr>
        <p:sp>
          <p:nvSpPr>
            <p:cNvPr id="1149" name="フリーフォーム: 図形 130"/>
            <p:cNvSpPr/>
            <p:nvPr/>
          </p:nvSpPr>
          <p:spPr>
            <a:xfrm>
              <a:off x="268143" y="7521867"/>
              <a:ext cx="1438380" cy="610210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8362" h="690562">
                  <a:moveTo>
                    <a:pt x="2103437" y="0"/>
                  </a:moveTo>
                  <a:lnTo>
                    <a:pt x="2138362" y="649287"/>
                  </a:lnTo>
                  <a:lnTo>
                    <a:pt x="2105025" y="668337"/>
                  </a:lnTo>
                  <a:lnTo>
                    <a:pt x="2035175" y="688975"/>
                  </a:lnTo>
                  <a:lnTo>
                    <a:pt x="1962150" y="690562"/>
                  </a:lnTo>
                  <a:lnTo>
                    <a:pt x="1808162" y="690562"/>
                  </a:lnTo>
                  <a:lnTo>
                    <a:pt x="1730375" y="683083"/>
                  </a:lnTo>
                  <a:lnTo>
                    <a:pt x="1730375" y="684212"/>
                  </a:lnTo>
                  <a:lnTo>
                    <a:pt x="0" y="684212"/>
                  </a:lnTo>
                  <a:lnTo>
                    <a:pt x="0" y="42862"/>
                  </a:lnTo>
                  <a:lnTo>
                    <a:pt x="1730375" y="42862"/>
                  </a:lnTo>
                  <a:lnTo>
                    <a:pt x="1730375" y="44436"/>
                  </a:lnTo>
                  <a:lnTo>
                    <a:pt x="1912937" y="42862"/>
                  </a:lnTo>
                  <a:lnTo>
                    <a:pt x="1978025" y="34925"/>
                  </a:lnTo>
                  <a:lnTo>
                    <a:pt x="2038350" y="28575"/>
                  </a:lnTo>
                  <a:lnTo>
                    <a:pt x="2089150" y="11112"/>
                  </a:lnTo>
                  <a:close/>
                </a:path>
              </a:pathLst>
            </a:custGeom>
            <a:solidFill>
              <a:srgbClr val="F8D8F6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0" name="テキスト ボックス 370"/>
            <p:cNvSpPr txBox="1"/>
            <p:nvPr/>
          </p:nvSpPr>
          <p:spPr>
            <a:xfrm>
              <a:off x="284018" y="7599333"/>
              <a:ext cx="1452458" cy="50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藍美ちゃんが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消しゴムを見て佇むのは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ぽかぽか広場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?!</a:t>
              </a:r>
              <a:endParaRPr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</p:txBody>
        </p:sp>
      </p:grpSp>
      <p:cxnSp>
        <p:nvCxnSpPr>
          <p:cNvPr id="1151" name="コネクタ: カギ線 312"/>
          <p:cNvCxnSpPr>
            <a:cxnSpLocks/>
          </p:cNvCxnSpPr>
          <p:nvPr/>
        </p:nvCxnSpPr>
        <p:spPr>
          <a:xfrm rot="10800000">
            <a:off x="2954002" y="7660471"/>
            <a:ext cx="1643825" cy="913248"/>
          </a:xfrm>
          <a:prstGeom prst="bentConnector3">
            <a:avLst>
              <a:gd name="adj1" fmla="val 30677"/>
            </a:avLst>
          </a:prstGeom>
          <a:ln w="25400">
            <a:solidFill>
              <a:schemeClr val="accent4">
                <a:lumMod val="7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2" name="グループ化 5"/>
          <p:cNvGrpSpPr/>
          <p:nvPr/>
        </p:nvGrpSpPr>
        <p:grpSpPr>
          <a:xfrm>
            <a:off x="4176469" y="8330202"/>
            <a:ext cx="1454244" cy="585340"/>
            <a:chOff x="3457081" y="7495467"/>
            <a:chExt cx="1454244" cy="585340"/>
          </a:xfrm>
        </p:grpSpPr>
        <p:sp>
          <p:nvSpPr>
            <p:cNvPr id="1153" name="フリーフォーム: 図形 129"/>
            <p:cNvSpPr/>
            <p:nvPr/>
          </p:nvSpPr>
          <p:spPr>
            <a:xfrm>
              <a:off x="3473379" y="7495467"/>
              <a:ext cx="1437946" cy="578858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8362" h="690562">
                  <a:moveTo>
                    <a:pt x="2103437" y="0"/>
                  </a:moveTo>
                  <a:lnTo>
                    <a:pt x="2138362" y="649287"/>
                  </a:lnTo>
                  <a:lnTo>
                    <a:pt x="2105025" y="668337"/>
                  </a:lnTo>
                  <a:lnTo>
                    <a:pt x="2035175" y="688975"/>
                  </a:lnTo>
                  <a:lnTo>
                    <a:pt x="1962150" y="690562"/>
                  </a:lnTo>
                  <a:lnTo>
                    <a:pt x="1808162" y="690562"/>
                  </a:lnTo>
                  <a:lnTo>
                    <a:pt x="1730375" y="683083"/>
                  </a:lnTo>
                  <a:lnTo>
                    <a:pt x="1730375" y="684212"/>
                  </a:lnTo>
                  <a:lnTo>
                    <a:pt x="0" y="684212"/>
                  </a:lnTo>
                  <a:lnTo>
                    <a:pt x="0" y="42862"/>
                  </a:lnTo>
                  <a:lnTo>
                    <a:pt x="1730375" y="42862"/>
                  </a:lnTo>
                  <a:lnTo>
                    <a:pt x="1730375" y="44436"/>
                  </a:lnTo>
                  <a:lnTo>
                    <a:pt x="1912937" y="42862"/>
                  </a:lnTo>
                  <a:lnTo>
                    <a:pt x="1978025" y="34925"/>
                  </a:lnTo>
                  <a:lnTo>
                    <a:pt x="2038350" y="28575"/>
                  </a:lnTo>
                  <a:lnTo>
                    <a:pt x="2089150" y="11112"/>
                  </a:lnTo>
                  <a:close/>
                </a:path>
              </a:pathLst>
            </a:custGeom>
            <a:solidFill>
              <a:srgbClr val="F8D8F6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4" name="テキスト ボックス 371"/>
            <p:cNvSpPr txBox="1"/>
            <p:nvPr/>
          </p:nvSpPr>
          <p:spPr>
            <a:xfrm>
              <a:off x="3457081" y="7572976"/>
              <a:ext cx="1452458" cy="50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藍美ちゃんと波ちゃんの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通学路は</a:t>
              </a:r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多摩川の</a:t>
              </a:r>
              <a:endParaRPr kumimoji="1" lang="en-US" altLang="ja-JP" sz="900" b="1" dirty="0">
                <a:solidFill>
                  <a:srgbClr val="FF0000"/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サイクリングロード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!?</a:t>
              </a:r>
              <a:endParaRPr kumimoji="1" lang="ja-JP" altLang="en-US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</p:txBody>
        </p:sp>
      </p:grpSp>
      <p:cxnSp>
        <p:nvCxnSpPr>
          <p:cNvPr id="1155" name="コネクタ: カギ線 110"/>
          <p:cNvCxnSpPr>
            <a:cxnSpLocks/>
          </p:cNvCxnSpPr>
          <p:nvPr/>
        </p:nvCxnSpPr>
        <p:spPr>
          <a:xfrm rot="16200000" flipV="1">
            <a:off x="2298452" y="7934968"/>
            <a:ext cx="1484434" cy="1169365"/>
          </a:xfrm>
          <a:prstGeom prst="bentConnector3">
            <a:avLst>
              <a:gd name="adj1" fmla="val 85591"/>
            </a:avLst>
          </a:prstGeom>
          <a:ln w="25400">
            <a:solidFill>
              <a:schemeClr val="accent4">
                <a:lumMod val="7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6" name="グループ化 7"/>
          <p:cNvGrpSpPr/>
          <p:nvPr/>
        </p:nvGrpSpPr>
        <p:grpSpPr>
          <a:xfrm>
            <a:off x="2903383" y="9019035"/>
            <a:ext cx="1515334" cy="455114"/>
            <a:chOff x="2904251" y="8539578"/>
            <a:chExt cx="1515334" cy="455114"/>
          </a:xfrm>
        </p:grpSpPr>
        <p:sp>
          <p:nvSpPr>
            <p:cNvPr id="1157" name="フリーフォーム: 図形 128"/>
            <p:cNvSpPr/>
            <p:nvPr/>
          </p:nvSpPr>
          <p:spPr>
            <a:xfrm>
              <a:off x="2904251" y="8539578"/>
              <a:ext cx="1515334" cy="455114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8362" h="690562">
                  <a:moveTo>
                    <a:pt x="2103437" y="0"/>
                  </a:moveTo>
                  <a:lnTo>
                    <a:pt x="2138362" y="649287"/>
                  </a:lnTo>
                  <a:lnTo>
                    <a:pt x="2105025" y="668337"/>
                  </a:lnTo>
                  <a:lnTo>
                    <a:pt x="2035175" y="688975"/>
                  </a:lnTo>
                  <a:lnTo>
                    <a:pt x="1962150" y="690562"/>
                  </a:lnTo>
                  <a:lnTo>
                    <a:pt x="1808162" y="690562"/>
                  </a:lnTo>
                  <a:lnTo>
                    <a:pt x="1730375" y="683083"/>
                  </a:lnTo>
                  <a:lnTo>
                    <a:pt x="1730375" y="684212"/>
                  </a:lnTo>
                  <a:lnTo>
                    <a:pt x="0" y="684212"/>
                  </a:lnTo>
                  <a:lnTo>
                    <a:pt x="0" y="42862"/>
                  </a:lnTo>
                  <a:lnTo>
                    <a:pt x="1730375" y="42862"/>
                  </a:lnTo>
                  <a:lnTo>
                    <a:pt x="1730375" y="44436"/>
                  </a:lnTo>
                  <a:lnTo>
                    <a:pt x="1912937" y="42862"/>
                  </a:lnTo>
                  <a:lnTo>
                    <a:pt x="1978025" y="34925"/>
                  </a:lnTo>
                  <a:lnTo>
                    <a:pt x="2038350" y="28575"/>
                  </a:lnTo>
                  <a:lnTo>
                    <a:pt x="2089150" y="11112"/>
                  </a:lnTo>
                  <a:close/>
                </a:path>
              </a:pathLst>
            </a:custGeom>
            <a:solidFill>
              <a:srgbClr val="FDFBCB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8" name="テキスト ボックス 372"/>
            <p:cNvSpPr txBox="1"/>
            <p:nvPr/>
          </p:nvSpPr>
          <p:spPr>
            <a:xfrm>
              <a:off x="2921291" y="8617311"/>
              <a:ext cx="1452458" cy="368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藍美ちゃんと波ちゃんの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いつもの場所は</a:t>
              </a:r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河川敷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?</a:t>
              </a:r>
              <a:endParaRPr kumimoji="1" lang="ja-JP" altLang="en-US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</p:txBody>
        </p:sp>
      </p:grpSp>
      <p:sp>
        <p:nvSpPr>
          <p:cNvPr id="1159" name="テキスト ボックス 333"/>
          <p:cNvSpPr txBox="1"/>
          <p:nvPr/>
        </p:nvSpPr>
        <p:spPr>
          <a:xfrm rot="3347724">
            <a:off x="768395" y="61406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多摩川</a:t>
            </a:r>
          </a:p>
        </p:txBody>
      </p:sp>
      <p:sp>
        <p:nvSpPr>
          <p:cNvPr id="1160" name="テキスト ボックス 292"/>
          <p:cNvSpPr txBox="1"/>
          <p:nvPr/>
        </p:nvSpPr>
        <p:spPr>
          <a:xfrm rot="21010714">
            <a:off x="192318" y="1265673"/>
            <a:ext cx="1210589" cy="338554"/>
          </a:xfrm>
          <a:prstGeom prst="rect">
            <a:avLst/>
          </a:prstGeom>
          <a:noFill/>
          <a:effectLst>
            <a:glow rad="381000">
              <a:schemeClr val="accent4">
                <a:alpha val="0"/>
              </a:schemeClr>
            </a:glow>
            <a:outerShdw dist="12700" sx="1000" sy="1000" algn="c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中京テレビ</a:t>
            </a:r>
            <a:endParaRPr kumimoji="1" lang="en-US" altLang="ja-JP" sz="1600" dirty="0">
              <a:solidFill>
                <a:schemeClr val="accent1">
                  <a:lumMod val="50000"/>
                </a:schemeClr>
              </a:solidFill>
              <a:effectLst/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1161" name="テキスト ボックス 102"/>
          <p:cNvSpPr txBox="1"/>
          <p:nvPr/>
        </p:nvSpPr>
        <p:spPr>
          <a:xfrm rot="21010714">
            <a:off x="398393" y="1504391"/>
            <a:ext cx="798433" cy="337661"/>
          </a:xfrm>
          <a:prstGeom prst="rect">
            <a:avLst/>
          </a:prstGeom>
          <a:noFill/>
          <a:effectLst>
            <a:glow rad="381000">
              <a:schemeClr val="accent4">
                <a:alpha val="0"/>
              </a:schemeClr>
            </a:glow>
            <a:outerShdw dist="12700" sx="1000" sy="1000" algn="c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ドラマ</a:t>
            </a:r>
            <a:endParaRPr kumimoji="1" lang="en-US" altLang="ja-JP" sz="1600" dirty="0">
              <a:solidFill>
                <a:schemeClr val="accent1">
                  <a:lumMod val="50000"/>
                </a:schemeClr>
              </a:solidFill>
              <a:effectLst/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1162" name="テキスト ボックス 138"/>
          <p:cNvSpPr txBox="1"/>
          <p:nvPr/>
        </p:nvSpPr>
        <p:spPr>
          <a:xfrm>
            <a:off x="4556729" y="9630307"/>
            <a:ext cx="2247548" cy="199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chemeClr val="accent4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kumimoji="1" lang="ja-JP" altLang="en-US" sz="700" dirty="0">
                <a:solidFill>
                  <a:schemeClr val="accent4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地球のお魚ぽんちゃん・実業之日本社／中京テレビ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163" name="コネクタ: カギ線 175"/>
          <p:cNvCxnSpPr>
            <a:cxnSpLocks/>
          </p:cNvCxnSpPr>
          <p:nvPr/>
        </p:nvCxnSpPr>
        <p:spPr>
          <a:xfrm rot="16200000" flipH="1">
            <a:off x="385336" y="4700768"/>
            <a:ext cx="2007253" cy="532356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4" name="グループ 78"/>
          <p:cNvGrpSpPr/>
          <p:nvPr/>
        </p:nvGrpSpPr>
        <p:grpSpPr>
          <a:xfrm>
            <a:off x="170063" y="3669571"/>
            <a:ext cx="2050733" cy="781526"/>
            <a:chOff x="170063" y="3669571"/>
            <a:chExt cx="2050733" cy="781526"/>
          </a:xfrm>
        </p:grpSpPr>
        <p:sp>
          <p:nvSpPr>
            <p:cNvPr id="1165" name="フリーフォーム: 図形 62"/>
            <p:cNvSpPr/>
            <p:nvPr/>
          </p:nvSpPr>
          <p:spPr>
            <a:xfrm>
              <a:off x="170063" y="3669571"/>
              <a:ext cx="2011907" cy="781526"/>
            </a:xfrm>
            <a:custGeom>
              <a:avLst/>
              <a:gdLst>
                <a:gd name="connsiteX0" fmla="*/ 2103437 w 2138362"/>
                <a:gd name="connsiteY0" fmla="*/ 0 h 690562"/>
                <a:gd name="connsiteX1" fmla="*/ 2138362 w 2138362"/>
                <a:gd name="connsiteY1" fmla="*/ 649287 h 690562"/>
                <a:gd name="connsiteX2" fmla="*/ 2105025 w 2138362"/>
                <a:gd name="connsiteY2" fmla="*/ 668337 h 690562"/>
                <a:gd name="connsiteX3" fmla="*/ 2035175 w 2138362"/>
                <a:gd name="connsiteY3" fmla="*/ 688975 h 690562"/>
                <a:gd name="connsiteX4" fmla="*/ 1962150 w 2138362"/>
                <a:gd name="connsiteY4" fmla="*/ 690562 h 690562"/>
                <a:gd name="connsiteX5" fmla="*/ 1808162 w 2138362"/>
                <a:gd name="connsiteY5" fmla="*/ 690562 h 690562"/>
                <a:gd name="connsiteX6" fmla="*/ 1730375 w 2138362"/>
                <a:gd name="connsiteY6" fmla="*/ 683083 h 690562"/>
                <a:gd name="connsiteX7" fmla="*/ 1730375 w 2138362"/>
                <a:gd name="connsiteY7" fmla="*/ 684212 h 690562"/>
                <a:gd name="connsiteX8" fmla="*/ 0 w 2138362"/>
                <a:gd name="connsiteY8" fmla="*/ 684212 h 690562"/>
                <a:gd name="connsiteX9" fmla="*/ 0 w 2138362"/>
                <a:gd name="connsiteY9" fmla="*/ 42862 h 690562"/>
                <a:gd name="connsiteX10" fmla="*/ 1730375 w 2138362"/>
                <a:gd name="connsiteY10" fmla="*/ 42862 h 690562"/>
                <a:gd name="connsiteX11" fmla="*/ 1730375 w 2138362"/>
                <a:gd name="connsiteY11" fmla="*/ 44436 h 690562"/>
                <a:gd name="connsiteX12" fmla="*/ 1912937 w 2138362"/>
                <a:gd name="connsiteY12" fmla="*/ 42862 h 690562"/>
                <a:gd name="connsiteX13" fmla="*/ 1978025 w 2138362"/>
                <a:gd name="connsiteY13" fmla="*/ 34925 h 690562"/>
                <a:gd name="connsiteX14" fmla="*/ 2038350 w 2138362"/>
                <a:gd name="connsiteY14" fmla="*/ 28575 h 690562"/>
                <a:gd name="connsiteX15" fmla="*/ 2089150 w 2138362"/>
                <a:gd name="connsiteY15" fmla="*/ 11112 h 690562"/>
                <a:gd name="connsiteX0" fmla="*/ 2347277 w 2382202"/>
                <a:gd name="connsiteY0" fmla="*/ 0 h 690562"/>
                <a:gd name="connsiteX1" fmla="*/ 2382202 w 2382202"/>
                <a:gd name="connsiteY1" fmla="*/ 649287 h 690562"/>
                <a:gd name="connsiteX2" fmla="*/ 2348865 w 2382202"/>
                <a:gd name="connsiteY2" fmla="*/ 668337 h 690562"/>
                <a:gd name="connsiteX3" fmla="*/ 2279015 w 2382202"/>
                <a:gd name="connsiteY3" fmla="*/ 688975 h 690562"/>
                <a:gd name="connsiteX4" fmla="*/ 2205990 w 2382202"/>
                <a:gd name="connsiteY4" fmla="*/ 690562 h 690562"/>
                <a:gd name="connsiteX5" fmla="*/ 2052002 w 2382202"/>
                <a:gd name="connsiteY5" fmla="*/ 690562 h 690562"/>
                <a:gd name="connsiteX6" fmla="*/ 1974215 w 2382202"/>
                <a:gd name="connsiteY6" fmla="*/ 683083 h 690562"/>
                <a:gd name="connsiteX7" fmla="*/ 1974215 w 2382202"/>
                <a:gd name="connsiteY7" fmla="*/ 684212 h 690562"/>
                <a:gd name="connsiteX8" fmla="*/ 0 w 2382202"/>
                <a:gd name="connsiteY8" fmla="*/ 684212 h 690562"/>
                <a:gd name="connsiteX9" fmla="*/ 243840 w 2382202"/>
                <a:gd name="connsiteY9" fmla="*/ 42862 h 690562"/>
                <a:gd name="connsiteX10" fmla="*/ 1974215 w 2382202"/>
                <a:gd name="connsiteY10" fmla="*/ 42862 h 690562"/>
                <a:gd name="connsiteX11" fmla="*/ 1974215 w 2382202"/>
                <a:gd name="connsiteY11" fmla="*/ 44436 h 690562"/>
                <a:gd name="connsiteX12" fmla="*/ 2156777 w 2382202"/>
                <a:gd name="connsiteY12" fmla="*/ 42862 h 690562"/>
                <a:gd name="connsiteX13" fmla="*/ 2221865 w 2382202"/>
                <a:gd name="connsiteY13" fmla="*/ 34925 h 690562"/>
                <a:gd name="connsiteX14" fmla="*/ 2282190 w 2382202"/>
                <a:gd name="connsiteY14" fmla="*/ 28575 h 690562"/>
                <a:gd name="connsiteX15" fmla="*/ 2332990 w 2382202"/>
                <a:gd name="connsiteY15" fmla="*/ 11112 h 690562"/>
                <a:gd name="connsiteX16" fmla="*/ 2347277 w 2382202"/>
                <a:gd name="connsiteY16" fmla="*/ 0 h 690562"/>
                <a:gd name="connsiteX0" fmla="*/ 2357437 w 2392362"/>
                <a:gd name="connsiteY0" fmla="*/ 0 h 690562"/>
                <a:gd name="connsiteX1" fmla="*/ 2392362 w 2392362"/>
                <a:gd name="connsiteY1" fmla="*/ 649287 h 690562"/>
                <a:gd name="connsiteX2" fmla="*/ 2359025 w 2392362"/>
                <a:gd name="connsiteY2" fmla="*/ 668337 h 690562"/>
                <a:gd name="connsiteX3" fmla="*/ 2289175 w 2392362"/>
                <a:gd name="connsiteY3" fmla="*/ 688975 h 690562"/>
                <a:gd name="connsiteX4" fmla="*/ 2216150 w 2392362"/>
                <a:gd name="connsiteY4" fmla="*/ 690562 h 690562"/>
                <a:gd name="connsiteX5" fmla="*/ 2062162 w 2392362"/>
                <a:gd name="connsiteY5" fmla="*/ 690562 h 690562"/>
                <a:gd name="connsiteX6" fmla="*/ 1984375 w 2392362"/>
                <a:gd name="connsiteY6" fmla="*/ 683083 h 690562"/>
                <a:gd name="connsiteX7" fmla="*/ 1984375 w 2392362"/>
                <a:gd name="connsiteY7" fmla="*/ 684212 h 690562"/>
                <a:gd name="connsiteX8" fmla="*/ 10160 w 2392362"/>
                <a:gd name="connsiteY8" fmla="*/ 684212 h 690562"/>
                <a:gd name="connsiteX9" fmla="*/ 0 w 2392362"/>
                <a:gd name="connsiteY9" fmla="*/ 47942 h 690562"/>
                <a:gd name="connsiteX10" fmla="*/ 1984375 w 2392362"/>
                <a:gd name="connsiteY10" fmla="*/ 42862 h 690562"/>
                <a:gd name="connsiteX11" fmla="*/ 1984375 w 2392362"/>
                <a:gd name="connsiteY11" fmla="*/ 44436 h 690562"/>
                <a:gd name="connsiteX12" fmla="*/ 2166937 w 2392362"/>
                <a:gd name="connsiteY12" fmla="*/ 42862 h 690562"/>
                <a:gd name="connsiteX13" fmla="*/ 2232025 w 2392362"/>
                <a:gd name="connsiteY13" fmla="*/ 34925 h 690562"/>
                <a:gd name="connsiteX14" fmla="*/ 2292350 w 2392362"/>
                <a:gd name="connsiteY14" fmla="*/ 28575 h 690562"/>
                <a:gd name="connsiteX15" fmla="*/ 2343150 w 2392362"/>
                <a:gd name="connsiteY15" fmla="*/ 11112 h 690562"/>
                <a:gd name="connsiteX16" fmla="*/ 2357437 w 2392362"/>
                <a:gd name="connsiteY16" fmla="*/ 0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2362" h="690562">
                  <a:moveTo>
                    <a:pt x="2357437" y="0"/>
                  </a:moveTo>
                  <a:lnTo>
                    <a:pt x="2392362" y="649287"/>
                  </a:lnTo>
                  <a:lnTo>
                    <a:pt x="2359025" y="668337"/>
                  </a:lnTo>
                  <a:lnTo>
                    <a:pt x="2289175" y="688975"/>
                  </a:lnTo>
                  <a:lnTo>
                    <a:pt x="2216150" y="690562"/>
                  </a:lnTo>
                  <a:lnTo>
                    <a:pt x="2062162" y="690562"/>
                  </a:lnTo>
                  <a:lnTo>
                    <a:pt x="1984375" y="683083"/>
                  </a:lnTo>
                  <a:lnTo>
                    <a:pt x="1984375" y="684212"/>
                  </a:lnTo>
                  <a:lnTo>
                    <a:pt x="10160" y="684212"/>
                  </a:lnTo>
                  <a:lnTo>
                    <a:pt x="0" y="47942"/>
                  </a:lnTo>
                  <a:lnTo>
                    <a:pt x="1984375" y="42862"/>
                  </a:lnTo>
                  <a:lnTo>
                    <a:pt x="1984375" y="44436"/>
                  </a:lnTo>
                  <a:lnTo>
                    <a:pt x="2166937" y="42862"/>
                  </a:lnTo>
                  <a:lnTo>
                    <a:pt x="2232025" y="34925"/>
                  </a:lnTo>
                  <a:lnTo>
                    <a:pt x="2292350" y="28575"/>
                  </a:lnTo>
                  <a:lnTo>
                    <a:pt x="2343150" y="11112"/>
                  </a:lnTo>
                  <a:lnTo>
                    <a:pt x="2357437" y="0"/>
                  </a:lnTo>
                  <a:close/>
                </a:path>
              </a:pathLst>
            </a:custGeom>
            <a:solidFill>
              <a:srgbClr val="CDEAFA"/>
            </a:solidFill>
            <a:ln w="19050">
              <a:noFill/>
            </a:ln>
            <a:effectLst>
              <a:outerShdw dist="76200" dir="2820000" sx="102000" sy="102000" algn="ctr" rotWithShape="0">
                <a:schemeClr val="accent3">
                  <a:lumMod val="75000"/>
                  <a:alpha val="4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66" name="テキスト ボックス 368"/>
            <p:cNvSpPr txBox="1"/>
            <p:nvPr/>
          </p:nvSpPr>
          <p:spPr>
            <a:xfrm>
              <a:off x="216905" y="3769578"/>
              <a:ext cx="2003891" cy="64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帰り道、霧尾くんが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「藍美ちゃんと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波ちゃんどっちがタイプ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?</a:t>
              </a:r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」と</a:t>
              </a:r>
              <a:endParaRPr kumimoji="1" lang="en-US" altLang="ja-JP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  <a:p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聞かれる場所は</a:t>
              </a:r>
              <a:r>
                <a:rPr kumimoji="1" lang="ja-JP" altLang="en-US" sz="900" b="1" dirty="0">
                  <a:solidFill>
                    <a:srgbClr val="FF0000"/>
                  </a:solidFill>
                  <a:latin typeface="游ゴシック Medium"/>
                  <a:ea typeface="游ゴシック Medium"/>
                </a:rPr>
                <a:t>松林児童公園</a:t>
              </a:r>
              <a:r>
                <a:rPr kumimoji="1" lang="ja-JP" altLang="en-US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そば</a:t>
              </a:r>
              <a:r>
                <a:rPr kumimoji="1" lang="en-US" altLang="ja-JP" sz="900" dirty="0">
                  <a:solidFill>
                    <a:schemeClr val="accent4">
                      <a:lumMod val="50000"/>
                    </a:schemeClr>
                  </a:solidFill>
                  <a:latin typeface="游ゴシック Medium"/>
                  <a:ea typeface="游ゴシック Medium"/>
                </a:rPr>
                <a:t>?!</a:t>
              </a:r>
              <a:endParaRPr kumimoji="1" lang="ja-JP" altLang="en-US" sz="900" dirty="0">
                <a:solidFill>
                  <a:schemeClr val="accent4">
                    <a:lumMod val="50000"/>
                  </a:schemeClr>
                </a:solidFill>
                <a:latin typeface="游ゴシック Medium"/>
                <a:ea typeface="游ゴシック Medium"/>
              </a:endParaRPr>
            </a:p>
          </p:txBody>
        </p:sp>
      </p:grpSp>
      <p:sp>
        <p:nvSpPr>
          <p:cNvPr id="1167" name="正方形/長方形 282"/>
          <p:cNvSpPr/>
          <p:nvPr/>
        </p:nvSpPr>
        <p:spPr>
          <a:xfrm>
            <a:off x="-612" y="0"/>
            <a:ext cx="4953259" cy="895758"/>
          </a:xfrm>
          <a:custGeom>
            <a:avLst/>
            <a:gdLst>
              <a:gd name="connsiteX0" fmla="*/ 0 w 1250597"/>
              <a:gd name="connsiteY0" fmla="*/ 0 h 1060858"/>
              <a:gd name="connsiteX1" fmla="*/ 1250597 w 1250597"/>
              <a:gd name="connsiteY1" fmla="*/ 0 h 1060858"/>
              <a:gd name="connsiteX2" fmla="*/ 1250597 w 1250597"/>
              <a:gd name="connsiteY2" fmla="*/ 1060858 h 1060858"/>
              <a:gd name="connsiteX3" fmla="*/ 0 w 1250597"/>
              <a:gd name="connsiteY3" fmla="*/ 1060858 h 1060858"/>
              <a:gd name="connsiteX4" fmla="*/ 0 w 1250597"/>
              <a:gd name="connsiteY4" fmla="*/ 0 h 1060858"/>
              <a:gd name="connsiteX0" fmla="*/ 6350 w 1256947"/>
              <a:gd name="connsiteY0" fmla="*/ 0 h 1270408"/>
              <a:gd name="connsiteX1" fmla="*/ 1256947 w 1256947"/>
              <a:gd name="connsiteY1" fmla="*/ 0 h 1270408"/>
              <a:gd name="connsiteX2" fmla="*/ 1256947 w 1256947"/>
              <a:gd name="connsiteY2" fmla="*/ 1060858 h 1270408"/>
              <a:gd name="connsiteX3" fmla="*/ 0 w 1256947"/>
              <a:gd name="connsiteY3" fmla="*/ 1270408 h 1270408"/>
              <a:gd name="connsiteX4" fmla="*/ 6350 w 1256947"/>
              <a:gd name="connsiteY4" fmla="*/ 0 h 1270408"/>
              <a:gd name="connsiteX0" fmla="*/ 6350 w 2590447"/>
              <a:gd name="connsiteY0" fmla="*/ 0 h 1270408"/>
              <a:gd name="connsiteX1" fmla="*/ 2590447 w 2590447"/>
              <a:gd name="connsiteY1" fmla="*/ 0 h 1270408"/>
              <a:gd name="connsiteX2" fmla="*/ 1256947 w 2590447"/>
              <a:gd name="connsiteY2" fmla="*/ 1060858 h 1270408"/>
              <a:gd name="connsiteX3" fmla="*/ 0 w 2590447"/>
              <a:gd name="connsiteY3" fmla="*/ 1270408 h 1270408"/>
              <a:gd name="connsiteX4" fmla="*/ 6350 w 2590447"/>
              <a:gd name="connsiteY4" fmla="*/ 0 h 1270408"/>
              <a:gd name="connsiteX0" fmla="*/ 6350 w 2590447"/>
              <a:gd name="connsiteY0" fmla="*/ 0 h 1270408"/>
              <a:gd name="connsiteX1" fmla="*/ 2590447 w 2590447"/>
              <a:gd name="connsiteY1" fmla="*/ 0 h 1270408"/>
              <a:gd name="connsiteX2" fmla="*/ 1472847 w 2590447"/>
              <a:gd name="connsiteY2" fmla="*/ 540158 h 1270408"/>
              <a:gd name="connsiteX3" fmla="*/ 0 w 2590447"/>
              <a:gd name="connsiteY3" fmla="*/ 1270408 h 1270408"/>
              <a:gd name="connsiteX4" fmla="*/ 6350 w 2590447"/>
              <a:gd name="connsiteY4" fmla="*/ 0 h 1270408"/>
              <a:gd name="connsiteX0" fmla="*/ 6350 w 3669947"/>
              <a:gd name="connsiteY0" fmla="*/ 6350 h 1276758"/>
              <a:gd name="connsiteX1" fmla="*/ 3669947 w 3669947"/>
              <a:gd name="connsiteY1" fmla="*/ 0 h 1276758"/>
              <a:gd name="connsiteX2" fmla="*/ 1472847 w 3669947"/>
              <a:gd name="connsiteY2" fmla="*/ 546508 h 1276758"/>
              <a:gd name="connsiteX3" fmla="*/ 0 w 3669947"/>
              <a:gd name="connsiteY3" fmla="*/ 1276758 h 1276758"/>
              <a:gd name="connsiteX4" fmla="*/ 6350 w 3669947"/>
              <a:gd name="connsiteY4" fmla="*/ 6350 h 1276758"/>
              <a:gd name="connsiteX0" fmla="*/ 6350 w 3669947"/>
              <a:gd name="connsiteY0" fmla="*/ 6350 h 1276758"/>
              <a:gd name="connsiteX1" fmla="*/ 3669947 w 3669947"/>
              <a:gd name="connsiteY1" fmla="*/ 0 h 1276758"/>
              <a:gd name="connsiteX2" fmla="*/ 1256947 w 3669947"/>
              <a:gd name="connsiteY2" fmla="*/ 1035458 h 1276758"/>
              <a:gd name="connsiteX3" fmla="*/ 0 w 3669947"/>
              <a:gd name="connsiteY3" fmla="*/ 1276758 h 1276758"/>
              <a:gd name="connsiteX4" fmla="*/ 6350 w 3669947"/>
              <a:gd name="connsiteY4" fmla="*/ 6350 h 1276758"/>
              <a:gd name="connsiteX0" fmla="*/ 6350 w 3669947"/>
              <a:gd name="connsiteY0" fmla="*/ 6350 h 1276758"/>
              <a:gd name="connsiteX1" fmla="*/ 3669947 w 3669947"/>
              <a:gd name="connsiteY1" fmla="*/ 0 h 1276758"/>
              <a:gd name="connsiteX2" fmla="*/ 1612547 w 3669947"/>
              <a:gd name="connsiteY2" fmla="*/ 698908 h 1276758"/>
              <a:gd name="connsiteX3" fmla="*/ 0 w 3669947"/>
              <a:gd name="connsiteY3" fmla="*/ 1276758 h 1276758"/>
              <a:gd name="connsiteX4" fmla="*/ 6350 w 3669947"/>
              <a:gd name="connsiteY4" fmla="*/ 6350 h 1276758"/>
              <a:gd name="connsiteX0" fmla="*/ 612 w 3664209"/>
              <a:gd name="connsiteY0" fmla="*/ 6350 h 1041808"/>
              <a:gd name="connsiteX1" fmla="*/ 3664209 w 3664209"/>
              <a:gd name="connsiteY1" fmla="*/ 0 h 1041808"/>
              <a:gd name="connsiteX2" fmla="*/ 1606809 w 3664209"/>
              <a:gd name="connsiteY2" fmla="*/ 698908 h 1041808"/>
              <a:gd name="connsiteX3" fmla="*/ 612 w 3664209"/>
              <a:gd name="connsiteY3" fmla="*/ 1041808 h 1041808"/>
              <a:gd name="connsiteX4" fmla="*/ 612 w 3664209"/>
              <a:gd name="connsiteY4" fmla="*/ 6350 h 1041808"/>
              <a:gd name="connsiteX0" fmla="*/ 612 w 3664209"/>
              <a:gd name="connsiteY0" fmla="*/ 6350 h 1041808"/>
              <a:gd name="connsiteX1" fmla="*/ 3664209 w 3664209"/>
              <a:gd name="connsiteY1" fmla="*/ 0 h 1041808"/>
              <a:gd name="connsiteX2" fmla="*/ 1251209 w 3664209"/>
              <a:gd name="connsiteY2" fmla="*/ 616358 h 1041808"/>
              <a:gd name="connsiteX3" fmla="*/ 612 w 3664209"/>
              <a:gd name="connsiteY3" fmla="*/ 1041808 h 1041808"/>
              <a:gd name="connsiteX4" fmla="*/ 612 w 3664209"/>
              <a:gd name="connsiteY4" fmla="*/ 6350 h 1041808"/>
              <a:gd name="connsiteX0" fmla="*/ 612 w 4953259"/>
              <a:gd name="connsiteY0" fmla="*/ 0 h 1035458"/>
              <a:gd name="connsiteX1" fmla="*/ 4953259 w 4953259"/>
              <a:gd name="connsiteY1" fmla="*/ 0 h 1035458"/>
              <a:gd name="connsiteX2" fmla="*/ 1251209 w 4953259"/>
              <a:gd name="connsiteY2" fmla="*/ 610008 h 1035458"/>
              <a:gd name="connsiteX3" fmla="*/ 612 w 4953259"/>
              <a:gd name="connsiteY3" fmla="*/ 1035458 h 1035458"/>
              <a:gd name="connsiteX4" fmla="*/ 612 w 4953259"/>
              <a:gd name="connsiteY4" fmla="*/ 0 h 1035458"/>
              <a:gd name="connsiteX0" fmla="*/ 612 w 4953259"/>
              <a:gd name="connsiteY0" fmla="*/ 0 h 1035458"/>
              <a:gd name="connsiteX1" fmla="*/ 4953259 w 4953259"/>
              <a:gd name="connsiteY1" fmla="*/ 0 h 1035458"/>
              <a:gd name="connsiteX2" fmla="*/ 6609 w 4953259"/>
              <a:gd name="connsiteY2" fmla="*/ 1016408 h 1035458"/>
              <a:gd name="connsiteX3" fmla="*/ 612 w 4953259"/>
              <a:gd name="connsiteY3" fmla="*/ 1035458 h 1035458"/>
              <a:gd name="connsiteX4" fmla="*/ 612 w 4953259"/>
              <a:gd name="connsiteY4" fmla="*/ 0 h 1035458"/>
              <a:gd name="connsiteX0" fmla="*/ 612 w 4953259"/>
              <a:gd name="connsiteY0" fmla="*/ 0 h 1016408"/>
              <a:gd name="connsiteX1" fmla="*/ 4953259 w 4953259"/>
              <a:gd name="connsiteY1" fmla="*/ 0 h 1016408"/>
              <a:gd name="connsiteX2" fmla="*/ 6609 w 4953259"/>
              <a:gd name="connsiteY2" fmla="*/ 1016408 h 1016408"/>
              <a:gd name="connsiteX3" fmla="*/ 612 w 4953259"/>
              <a:gd name="connsiteY3" fmla="*/ 698908 h 1016408"/>
              <a:gd name="connsiteX4" fmla="*/ 612 w 4953259"/>
              <a:gd name="connsiteY4" fmla="*/ 0 h 1016408"/>
              <a:gd name="connsiteX0" fmla="*/ 612 w 4953259"/>
              <a:gd name="connsiteY0" fmla="*/ 0 h 895758"/>
              <a:gd name="connsiteX1" fmla="*/ 4953259 w 4953259"/>
              <a:gd name="connsiteY1" fmla="*/ 0 h 895758"/>
              <a:gd name="connsiteX2" fmla="*/ 6609 w 4953259"/>
              <a:gd name="connsiteY2" fmla="*/ 895758 h 895758"/>
              <a:gd name="connsiteX3" fmla="*/ 612 w 4953259"/>
              <a:gd name="connsiteY3" fmla="*/ 698908 h 895758"/>
              <a:gd name="connsiteX4" fmla="*/ 612 w 4953259"/>
              <a:gd name="connsiteY4" fmla="*/ 0 h 895758"/>
              <a:gd name="connsiteX0" fmla="*/ 612 w 4953259"/>
              <a:gd name="connsiteY0" fmla="*/ 0 h 851308"/>
              <a:gd name="connsiteX1" fmla="*/ 4953259 w 4953259"/>
              <a:gd name="connsiteY1" fmla="*/ 0 h 851308"/>
              <a:gd name="connsiteX2" fmla="*/ 273309 w 4953259"/>
              <a:gd name="connsiteY2" fmla="*/ 851308 h 851308"/>
              <a:gd name="connsiteX3" fmla="*/ 612 w 4953259"/>
              <a:gd name="connsiteY3" fmla="*/ 698908 h 851308"/>
              <a:gd name="connsiteX4" fmla="*/ 612 w 4953259"/>
              <a:gd name="connsiteY4" fmla="*/ 0 h 851308"/>
              <a:gd name="connsiteX0" fmla="*/ 612 w 4953259"/>
              <a:gd name="connsiteY0" fmla="*/ 0 h 895758"/>
              <a:gd name="connsiteX1" fmla="*/ 4953259 w 4953259"/>
              <a:gd name="connsiteY1" fmla="*/ 0 h 895758"/>
              <a:gd name="connsiteX2" fmla="*/ 259 w 4953259"/>
              <a:gd name="connsiteY2" fmla="*/ 895758 h 895758"/>
              <a:gd name="connsiteX3" fmla="*/ 612 w 4953259"/>
              <a:gd name="connsiteY3" fmla="*/ 698908 h 895758"/>
              <a:gd name="connsiteX4" fmla="*/ 612 w 4953259"/>
              <a:gd name="connsiteY4" fmla="*/ 0 h 89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259" h="895758">
                <a:moveTo>
                  <a:pt x="612" y="0"/>
                </a:moveTo>
                <a:lnTo>
                  <a:pt x="4953259" y="0"/>
                </a:lnTo>
                <a:lnTo>
                  <a:pt x="259" y="895758"/>
                </a:lnTo>
                <a:cubicBezTo>
                  <a:pt x="377" y="830141"/>
                  <a:pt x="494" y="764525"/>
                  <a:pt x="612" y="698908"/>
                </a:cubicBezTo>
                <a:cubicBezTo>
                  <a:pt x="2729" y="275439"/>
                  <a:pt x="-1505" y="423469"/>
                  <a:pt x="61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テキスト ボックス 283"/>
          <p:cNvSpPr txBox="1"/>
          <p:nvPr/>
        </p:nvSpPr>
        <p:spPr>
          <a:xfrm>
            <a:off x="18955" y="14080"/>
            <a:ext cx="3223777" cy="67621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狛江で霧尾ファンクラブ</a:t>
            </a:r>
            <a:r>
              <a:rPr kumimoji="1" lang="ja-JP" altLang="en-US" sz="1400" dirty="0">
                <a:solidFill>
                  <a:schemeClr val="bg1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のロケ地を探そう</a:t>
            </a:r>
            <a:endParaRPr kumimoji="1" lang="en-US" altLang="ja-JP" sz="1400" dirty="0">
              <a:solidFill>
                <a:schemeClr val="bg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第一弾</a:t>
            </a:r>
            <a:endParaRPr kumimoji="1" lang="en-US" altLang="ja-JP" sz="2400" dirty="0">
              <a:solidFill>
                <a:schemeClr val="bg1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169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14" y="7567884"/>
            <a:ext cx="183875" cy="183875"/>
          </a:xfrm>
          <a:prstGeom prst="rect">
            <a:avLst/>
          </a:prstGeom>
        </p:spPr>
      </p:pic>
      <p:pic>
        <p:nvPicPr>
          <p:cNvPr id="1170" name="図 1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56997" y="6188143"/>
            <a:ext cx="93621" cy="93621"/>
          </a:xfrm>
          <a:prstGeom prst="rect">
            <a:avLst/>
          </a:prstGeom>
        </p:spPr>
      </p:pic>
      <p:pic>
        <p:nvPicPr>
          <p:cNvPr id="1171" name="図 30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60729" y="6101847"/>
            <a:ext cx="252197" cy="252197"/>
          </a:xfrm>
          <a:prstGeom prst="rect">
            <a:avLst/>
          </a:prstGeom>
        </p:spPr>
      </p:pic>
      <p:pic>
        <p:nvPicPr>
          <p:cNvPr id="1172" name="図 3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1764" y="6041204"/>
            <a:ext cx="252197" cy="252197"/>
          </a:xfrm>
          <a:prstGeom prst="rect">
            <a:avLst/>
          </a:prstGeom>
        </p:spPr>
      </p:pic>
      <p:pic>
        <p:nvPicPr>
          <p:cNvPr id="1173" name="図 3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45810" y="6126231"/>
            <a:ext cx="93621" cy="93621"/>
          </a:xfrm>
          <a:prstGeom prst="rect">
            <a:avLst/>
          </a:prstGeom>
        </p:spPr>
      </p:pic>
      <p:grpSp>
        <p:nvGrpSpPr>
          <p:cNvPr id="1174" name="グループ 82"/>
          <p:cNvGrpSpPr/>
          <p:nvPr/>
        </p:nvGrpSpPr>
        <p:grpSpPr>
          <a:xfrm>
            <a:off x="2484579" y="7241672"/>
            <a:ext cx="289889" cy="252197"/>
            <a:chOff x="2128979" y="7070222"/>
            <a:chExt cx="289889" cy="252197"/>
          </a:xfrm>
        </p:grpSpPr>
        <p:pic>
          <p:nvPicPr>
            <p:cNvPr id="1175" name="図 35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25247" y="7156518"/>
              <a:ext cx="93621" cy="93621"/>
            </a:xfrm>
            <a:prstGeom prst="rect">
              <a:avLst/>
            </a:prstGeom>
          </p:spPr>
        </p:pic>
        <p:pic>
          <p:nvPicPr>
            <p:cNvPr id="1176" name="図 36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8979" y="7070222"/>
              <a:ext cx="252197" cy="252197"/>
            </a:xfrm>
            <a:prstGeom prst="rect">
              <a:avLst/>
            </a:prstGeom>
          </p:spPr>
        </p:pic>
      </p:grpSp>
      <p:pic>
        <p:nvPicPr>
          <p:cNvPr id="1177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76747">
            <a:off x="2687142" y="7499056"/>
            <a:ext cx="272032" cy="272032"/>
          </a:xfrm>
          <a:prstGeom prst="rect">
            <a:avLst/>
          </a:prstGeom>
        </p:spPr>
      </p:pic>
      <p:grpSp>
        <p:nvGrpSpPr>
          <p:cNvPr id="1178" name="グループ 79"/>
          <p:cNvGrpSpPr/>
          <p:nvPr/>
        </p:nvGrpSpPr>
        <p:grpSpPr>
          <a:xfrm>
            <a:off x="2595078" y="7047695"/>
            <a:ext cx="251198" cy="208277"/>
            <a:chOff x="2595078" y="7079445"/>
            <a:chExt cx="251198" cy="208277"/>
          </a:xfrm>
        </p:grpSpPr>
        <p:pic>
          <p:nvPicPr>
            <p:cNvPr id="1179" name="図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8883">
              <a:off x="2595078" y="7079445"/>
              <a:ext cx="135011" cy="135011"/>
            </a:xfrm>
            <a:prstGeom prst="rect">
              <a:avLst/>
            </a:prstGeom>
          </p:spPr>
        </p:pic>
        <p:pic>
          <p:nvPicPr>
            <p:cNvPr id="1180" name="図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88698">
              <a:off x="2711265" y="7152711"/>
              <a:ext cx="135011" cy="135011"/>
            </a:xfrm>
            <a:prstGeom prst="rect">
              <a:avLst/>
            </a:prstGeom>
          </p:spPr>
        </p:pic>
      </p:grpSp>
      <p:pic>
        <p:nvPicPr>
          <p:cNvPr id="1181" name="図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300" y="2986395"/>
            <a:ext cx="2400215" cy="1600142"/>
          </a:xfrm>
          <a:prstGeom prst="rect">
            <a:avLst/>
          </a:prstGeom>
        </p:spPr>
      </p:pic>
      <p:pic>
        <p:nvPicPr>
          <p:cNvPr id="1182" name="図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2454" y="9156333"/>
            <a:ext cx="426339" cy="426339"/>
          </a:xfrm>
          <a:prstGeom prst="rect">
            <a:avLst/>
          </a:prstGeom>
        </p:spPr>
      </p:pic>
      <p:sp>
        <p:nvSpPr>
          <p:cNvPr id="1183" name="テキスト ボックス 80"/>
          <p:cNvSpPr txBox="1"/>
          <p:nvPr/>
        </p:nvSpPr>
        <p:spPr>
          <a:xfrm>
            <a:off x="6082893" y="8953696"/>
            <a:ext cx="695841" cy="199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b="1" dirty="0">
                <a:solidFill>
                  <a:schemeClr val="accent4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ロケ地マップ</a:t>
            </a:r>
            <a:endParaRPr b="1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4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2013 - 2022 Theme</Template>
  <TotalTime>550</TotalTime>
  <Words>198</Words>
  <Application>JUST Focus</Application>
  <Paragraphs>41</Paragraph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3" baseType="lpstr">
      <vt:lpstr>BIZ UDPゴシック</vt:lpstr>
      <vt:lpstr>HGP創英角ｺﾞｼｯｸUB</vt:lpstr>
      <vt:lpstr>HGP創英角ﾎﾟｯﾌﾟ体</vt:lpstr>
      <vt:lpstr>HGS創英ﾌﾟﾚｾﾞﾝｽEB</vt:lpstr>
      <vt:lpstr>HGS創英角ｺﾞｼｯｸUB</vt:lpstr>
      <vt:lpstr>UD デジタル 教科書体 NK-B</vt:lpstr>
      <vt:lpstr>UD デジタル 教科書体 NP-B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>
  </Company>
  <LinksUpToDate>false</LinksUpToDate>
  <SharedDoc>false</SharedDoc>
  <HyperlinksChanged>false</HyperlinksChanged>
  <AppVersion>4.1.6</AppVersion>
  <PresentationFormat>ユーザー設定</PresentationFormat>
  <Slides>1</Slides>
  <Notes>1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
  </dc:title>
  <dc:creator>
  </dc:creator>
  <cp:lastModifiedBy>Administrator</cp:lastModifiedBy>
  <dcterms:created xsi:type="dcterms:W3CDTF">2025-04-22T23:37:08Z</dcterms:created>
  <dcterms:modified xsi:type="dcterms:W3CDTF">2025-05-09T00:02:58Z</dcterms:modified>
  <cp:revision>44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